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Press Start 2P"/>
      <p:regular r:id="rId40"/>
    </p:embeddedFont>
    <p:embeddedFont>
      <p:font typeface="Fira Sans Condensed Medium"/>
      <p:regular r:id="rId41"/>
      <p:bold r:id="rId42"/>
      <p:italic r:id="rId43"/>
      <p:boldItalic r:id="rId44"/>
    </p:embeddedFont>
    <p:embeddedFont>
      <p:font typeface="Maven Pro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essStart2P-regular.fntdata"/><Relationship Id="rId20" Type="http://schemas.openxmlformats.org/officeDocument/2006/relationships/slide" Target="slides/slide16.xml"/><Relationship Id="rId42" Type="http://schemas.openxmlformats.org/officeDocument/2006/relationships/font" Target="fonts/FiraSansCondensedMedium-bold.fntdata"/><Relationship Id="rId41" Type="http://schemas.openxmlformats.org/officeDocument/2006/relationships/font" Target="fonts/FiraSansCondensedMedium-regular.fntdata"/><Relationship Id="rId22" Type="http://schemas.openxmlformats.org/officeDocument/2006/relationships/slide" Target="slides/slide18.xml"/><Relationship Id="rId44" Type="http://schemas.openxmlformats.org/officeDocument/2006/relationships/font" Target="fonts/FiraSansCondensedMedium-boldItalic.fntdata"/><Relationship Id="rId21" Type="http://schemas.openxmlformats.org/officeDocument/2006/relationships/slide" Target="slides/slide17.xml"/><Relationship Id="rId43" Type="http://schemas.openxmlformats.org/officeDocument/2006/relationships/font" Target="fonts/FiraSansCondensedMedium-italic.fntdata"/><Relationship Id="rId24" Type="http://schemas.openxmlformats.org/officeDocument/2006/relationships/slide" Target="slides/slide20.xml"/><Relationship Id="rId46" Type="http://schemas.openxmlformats.org/officeDocument/2006/relationships/font" Target="fonts/MavenPro-bold.fntdata"/><Relationship Id="rId23" Type="http://schemas.openxmlformats.org/officeDocument/2006/relationships/slide" Target="slides/slide19.xml"/><Relationship Id="rId45" Type="http://schemas.openxmlformats.org/officeDocument/2006/relationships/font" Target="fonts/Maven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64a5638e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64a5638e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abfd886f7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abfd886f7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5ce8bb33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65ce8bb3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abfd886f7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abfd886f7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ad10344254_0_17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ad10344254_0_17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abfd886f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abfd886f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ab8c45915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ab8c45915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ab8c45915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ab8c45915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ab8c4591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ab8c4591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65f793e64c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65f793e64c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732b585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732b585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d1034425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d1034425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ab8c45915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ab8c45915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5ce8bb3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65ce8bb3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d10344254_0_17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d10344254_0_17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ae96360b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ae96360b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ae96360b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ae96360b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ae96360bc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ae96360b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ad10344254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ad10344254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abfd886f7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abfd886f7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f1ba42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f1ba42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d94538a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ad94538a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a3364f63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a3364f63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abfd886f7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abfd886f7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abfd886f7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abfd886f7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abfd886f7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abfd886f7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abfd886f7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abfd886f7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rect b="b" l="l" r="r" t="t"/>
            <a:pathLst>
              <a:path extrusionOk="0" h="10579" w="9515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 txBox="1"/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2"/>
          <p:cNvSpPr txBox="1"/>
          <p:nvPr>
            <p:ph idx="2" type="ctrTitle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 flipH="1" rot="10800000">
            <a:off x="2358952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 flipH="1" rot="10800000">
            <a:off x="2948667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"/>
          <p:cNvSpPr/>
          <p:nvPr/>
        </p:nvSpPr>
        <p:spPr>
          <a:xfrm flipH="1" rot="10800000">
            <a:off x="589730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 flipH="1" rot="10800000">
            <a:off x="176920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 flipH="1" rot="10800000">
            <a:off x="3538382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 flipH="1" rot="10800000">
            <a:off x="530755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"/>
          <p:cNvSpPr/>
          <p:nvPr/>
        </p:nvSpPr>
        <p:spPr>
          <a:xfrm flipH="1" rot="10800000">
            <a:off x="707673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 flipH="1" rot="10800000">
            <a:off x="3538395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 flipH="1" rot="10800000">
            <a:off x="4128580" y="36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flipH="1" rot="10800000">
            <a:off x="4717857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flipH="1" rot="10800000">
            <a:off x="530805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 flipH="1" rot="10800000">
            <a:off x="648701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 flipH="1" rot="10800000">
            <a:off x="4128102" y="60404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1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"/>
          <p:cNvSpPr txBox="1"/>
          <p:nvPr>
            <p:ph hasCustomPrompt="1" type="title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/>
          <p:nvPr>
            <p:ph idx="1" type="subTitle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flipH="1" rot="10800000">
            <a:off x="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 flipH="1" rot="10800000">
            <a:off x="589715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 flipH="1" rot="10800000">
            <a:off x="117943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"/>
          <p:cNvSpPr/>
          <p:nvPr/>
        </p:nvSpPr>
        <p:spPr>
          <a:xfrm flipH="1" rot="10800000">
            <a:off x="886" y="180737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 flipH="1" rot="10800000">
            <a:off x="912" y="120519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 flipH="1" rot="10800000">
            <a:off x="444" y="-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 flipH="1" rot="10800000">
            <a:off x="590206" y="14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"/>
          <p:cNvSpPr/>
          <p:nvPr/>
        </p:nvSpPr>
        <p:spPr>
          <a:xfrm flipH="1" rot="10800000">
            <a:off x="1179204" y="169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 flipH="1" rot="10800000">
            <a:off x="1179208" y="12034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3"/>
          <p:cNvSpPr txBox="1"/>
          <p:nvPr>
            <p:ph idx="1" type="subTitle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13"/>
          <p:cNvSpPr txBox="1"/>
          <p:nvPr>
            <p:ph idx="2" type="subTitle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13"/>
          <p:cNvSpPr txBox="1"/>
          <p:nvPr>
            <p:ph hasCustomPrompt="1" type="title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/>
          <p:nvPr>
            <p:ph hasCustomPrompt="1" idx="3" type="title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/>
          <p:nvPr>
            <p:ph hasCustomPrompt="1" idx="4" type="title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hasCustomPrompt="1" idx="5" type="title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/>
          <p:nvPr>
            <p:ph idx="6" type="subTitle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6" name="Google Shape;366;p13"/>
          <p:cNvSpPr txBox="1"/>
          <p:nvPr>
            <p:ph idx="7" type="subTitle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idx="8" type="subTitle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8" name="Google Shape;368;p13"/>
          <p:cNvSpPr txBox="1"/>
          <p:nvPr>
            <p:ph idx="9" type="subTitle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3" type="subTitle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13"/>
          <p:cNvSpPr txBox="1"/>
          <p:nvPr>
            <p:ph idx="14" type="subTitle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71" name="Google Shape;371;p13"/>
          <p:cNvSpPr txBox="1"/>
          <p:nvPr>
            <p:ph idx="15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3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 txBox="1"/>
          <p:nvPr>
            <p:ph idx="1" type="subTitle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6" name="Google Shape;386;p14"/>
          <p:cNvSpPr txBox="1"/>
          <p:nvPr>
            <p:ph idx="2" type="subTitle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7" name="Google Shape;387;p14"/>
          <p:cNvSpPr txBox="1"/>
          <p:nvPr>
            <p:ph idx="3" type="subTitle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8" name="Google Shape;388;p14"/>
          <p:cNvSpPr txBox="1"/>
          <p:nvPr>
            <p:ph idx="4" type="subTitle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89" name="Google Shape;389;p14"/>
          <p:cNvSpPr txBox="1"/>
          <p:nvPr>
            <p:ph idx="5" type="subTitle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0" name="Google Shape;390;p14"/>
          <p:cNvSpPr txBox="1"/>
          <p:nvPr>
            <p:ph idx="6" type="subTitle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1" name="Google Shape;391;p14"/>
          <p:cNvSpPr/>
          <p:nvPr/>
        </p:nvSpPr>
        <p:spPr>
          <a:xfrm flipH="1" rot="10800000">
            <a:off x="8847312" y="12064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flipH="1" rot="10800000">
            <a:off x="589737" y="1207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5"/>
          <p:cNvSpPr txBox="1"/>
          <p:nvPr>
            <p:ph idx="1" type="subTitle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0" name="Google Shape;420;p15"/>
          <p:cNvSpPr txBox="1"/>
          <p:nvPr>
            <p:ph idx="2" type="subTitle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1" name="Google Shape;421;p15"/>
          <p:cNvSpPr txBox="1"/>
          <p:nvPr>
            <p:ph idx="3" type="subTitle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idx="4" type="subTitle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3" name="Google Shape;423;p15"/>
          <p:cNvSpPr txBox="1"/>
          <p:nvPr>
            <p:ph idx="5" type="subTitle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4" name="Google Shape;424;p15"/>
          <p:cNvSpPr txBox="1"/>
          <p:nvPr>
            <p:ph idx="6" type="subTitle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5" name="Google Shape;425;p15"/>
          <p:cNvSpPr txBox="1"/>
          <p:nvPr>
            <p:ph idx="7" type="subTitle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6" name="Google Shape;426;p15"/>
          <p:cNvSpPr txBox="1"/>
          <p:nvPr>
            <p:ph idx="8" type="subTitle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7" name="Google Shape;427;p1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>
            <p:ph idx="1" type="subTitle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0" name="Google Shape;430;p16"/>
          <p:cNvSpPr txBox="1"/>
          <p:nvPr>
            <p:ph idx="2" type="subTitle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" name="Google Shape;431;p16"/>
          <p:cNvSpPr txBox="1"/>
          <p:nvPr>
            <p:ph idx="3" type="subTitle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2" name="Google Shape;432;p16"/>
          <p:cNvSpPr txBox="1"/>
          <p:nvPr>
            <p:ph idx="4" type="subTitle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5" type="subTitle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4" name="Google Shape;434;p16"/>
          <p:cNvSpPr txBox="1"/>
          <p:nvPr>
            <p:ph idx="6" type="subTitle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5" name="Google Shape;435;p16"/>
          <p:cNvSpPr txBox="1"/>
          <p:nvPr>
            <p:ph idx="7" type="subTitle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16"/>
          <p:cNvSpPr txBox="1"/>
          <p:nvPr>
            <p:ph idx="8" type="subTitle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 flipH="1" rot="10800000">
            <a:off x="34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7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7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7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"/>
          <p:cNvSpPr/>
          <p:nvPr/>
        </p:nvSpPr>
        <p:spPr>
          <a:xfrm flipH="1" rot="10800000">
            <a:off x="884780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7"/>
          <p:cNvSpPr txBox="1"/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17"/>
          <p:cNvSpPr txBox="1"/>
          <p:nvPr>
            <p:ph idx="1" type="subTitle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7"/>
          <p:cNvSpPr txBox="1"/>
          <p:nvPr>
            <p:ph idx="2" type="title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idx="3" type="subTitle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17"/>
          <p:cNvSpPr txBox="1"/>
          <p:nvPr>
            <p:ph idx="4" type="title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7"/>
          <p:cNvSpPr txBox="1"/>
          <p:nvPr>
            <p:ph idx="5" type="subTitle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17"/>
          <p:cNvSpPr txBox="1"/>
          <p:nvPr>
            <p:ph idx="6" type="title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17"/>
          <p:cNvSpPr txBox="1"/>
          <p:nvPr>
            <p:ph idx="7" type="subTitle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7"/>
          <p:cNvSpPr txBox="1"/>
          <p:nvPr>
            <p:ph idx="8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 txBox="1"/>
          <p:nvPr>
            <p:ph idx="1" type="subTitle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2" name="Google Shape;502;p18"/>
          <p:cNvSpPr txBox="1"/>
          <p:nvPr>
            <p:ph idx="2" type="subTitle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3" name="Google Shape;503;p18"/>
          <p:cNvSpPr txBox="1"/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4" name="Google Shape;504;p18"/>
          <p:cNvSpPr txBox="1"/>
          <p:nvPr>
            <p:ph idx="3" type="ctrTitle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5" name="Google Shape;505;p18"/>
          <p:cNvSpPr txBox="1"/>
          <p:nvPr>
            <p:ph idx="4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"/>
          <p:cNvSpPr txBox="1"/>
          <p:nvPr>
            <p:ph idx="1" type="subTitle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3" name="Google Shape;533;p1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0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ONE_COLUMN_TEXT_1_1_1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flipH="1" rot="5400000">
            <a:off x="3815" y="241725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2"/>
          <p:cNvSpPr/>
          <p:nvPr/>
        </p:nvSpPr>
        <p:spPr>
          <a:xfrm flipH="1" rot="5400000">
            <a:off x="3815" y="1812214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"/>
          <p:cNvSpPr/>
          <p:nvPr/>
        </p:nvSpPr>
        <p:spPr>
          <a:xfrm flipH="1" rot="5400000">
            <a:off x="622100" y="4837006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2"/>
          <p:cNvSpPr/>
          <p:nvPr/>
        </p:nvSpPr>
        <p:spPr>
          <a:xfrm flipH="1" rot="5400000">
            <a:off x="622084" y="423195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2"/>
          <p:cNvSpPr/>
          <p:nvPr/>
        </p:nvSpPr>
        <p:spPr>
          <a:xfrm flipH="1" rot="5400000">
            <a:off x="622084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 flipH="1" rot="5400000">
            <a:off x="622084" y="302188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 flipH="1" rot="5400000">
            <a:off x="1240369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 flipH="1" rot="5400000">
            <a:off x="1858623" y="4836991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 flipH="1" rot="5400000">
            <a:off x="2476878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 flipH="1" rot="5400000">
            <a:off x="1859101" y="4231523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 flipH="1" rot="5400000">
            <a:off x="1240845" y="4231935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flipH="1" rot="5400000">
            <a:off x="3384" y="483705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flipH="1" rot="5400000">
            <a:off x="4333" y="423241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flipH="1" rot="5400000">
            <a:off x="4335" y="362734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flipH="1" rot="5400000">
            <a:off x="5578" y="30225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flipH="1" rot="5400000">
            <a:off x="5570" y="12071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2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3"/>
          <p:cNvSpPr txBox="1"/>
          <p:nvPr>
            <p:ph idx="1" type="subTitle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7" name="Google Shape;647;p23"/>
          <p:cNvSpPr txBox="1"/>
          <p:nvPr>
            <p:ph idx="2" type="subTitle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8" name="Google Shape;648;p23"/>
          <p:cNvSpPr txBox="1"/>
          <p:nvPr>
            <p:ph idx="3" type="subTitle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9" name="Google Shape;649;p23"/>
          <p:cNvSpPr txBox="1"/>
          <p:nvPr>
            <p:ph idx="4" type="subTitle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0" name="Google Shape;650;p23"/>
          <p:cNvSpPr txBox="1"/>
          <p:nvPr>
            <p:ph idx="5" type="subTitle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1" name="Google Shape;651;p23"/>
          <p:cNvSpPr txBox="1"/>
          <p:nvPr>
            <p:ph idx="6" type="subTitle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4"/>
          <p:cNvSpPr txBox="1"/>
          <p:nvPr>
            <p:ph idx="1" type="subTitle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" name="Google Shape;671;p24"/>
          <p:cNvSpPr txBox="1"/>
          <p:nvPr>
            <p:ph idx="2" type="subTitle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2" name="Google Shape;672;p24"/>
          <p:cNvSpPr txBox="1"/>
          <p:nvPr>
            <p:ph idx="3" type="subTitle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3" name="Google Shape;673;p24"/>
          <p:cNvSpPr txBox="1"/>
          <p:nvPr>
            <p:ph idx="4" type="subTitle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4" name="Google Shape;674;p24"/>
          <p:cNvSpPr txBox="1"/>
          <p:nvPr>
            <p:ph idx="5" type="subTitle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idx="6" type="subTitle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6" name="Google Shape;676;p24"/>
          <p:cNvSpPr txBox="1"/>
          <p:nvPr>
            <p:ph idx="7" type="subTitle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7" name="Google Shape;677;p24"/>
          <p:cNvSpPr txBox="1"/>
          <p:nvPr>
            <p:ph idx="8" type="subTitle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8" name="Google Shape;678;p24"/>
          <p:cNvSpPr txBox="1"/>
          <p:nvPr>
            <p:ph idx="9" type="subTitle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13" type="subTitle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0" name="Google Shape;680;p24"/>
          <p:cNvSpPr txBox="1"/>
          <p:nvPr>
            <p:ph idx="14" type="subTitle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1" name="Google Shape;681;p24"/>
          <p:cNvSpPr txBox="1"/>
          <p:nvPr>
            <p:ph idx="15" type="subTitle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5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5" name="Google Shape;745;p25"/>
          <p:cNvSpPr txBox="1"/>
          <p:nvPr>
            <p:ph hasCustomPrompt="1"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/>
          <p:nvPr>
            <p:ph idx="1" type="subTitle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2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6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26"/>
          <p:cNvSpPr txBox="1"/>
          <p:nvPr>
            <p:ph hasCustomPrompt="1"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/>
          <p:nvPr>
            <p:ph idx="1" type="subTitle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7"/>
          <p:cNvSpPr txBox="1"/>
          <p:nvPr>
            <p:ph idx="1" type="subTitle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27"/>
          <p:cNvSpPr txBox="1"/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/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7" name="Google Shape;847;p28"/>
          <p:cNvSpPr txBox="1"/>
          <p:nvPr>
            <p:ph idx="1" type="subTitle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8" name="Google Shape;848;p28"/>
          <p:cNvSpPr txBox="1"/>
          <p:nvPr>
            <p:ph idx="2" type="body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49" name="Google Shape;849;p28"/>
          <p:cNvSpPr/>
          <p:nvPr/>
        </p:nvSpPr>
        <p:spPr>
          <a:xfrm flipH="1" rot="10800000">
            <a:off x="589725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8"/>
          <p:cNvSpPr/>
          <p:nvPr/>
        </p:nvSpPr>
        <p:spPr>
          <a:xfrm flipH="1" rot="10800000">
            <a:off x="825701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8"/>
          <p:cNvSpPr/>
          <p:nvPr/>
        </p:nvSpPr>
        <p:spPr>
          <a:xfrm flipH="1" rot="10800000">
            <a:off x="4717834" y="324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8"/>
          <p:cNvSpPr/>
          <p:nvPr/>
        </p:nvSpPr>
        <p:spPr>
          <a:xfrm flipH="1" rot="10800000">
            <a:off x="5897255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8"/>
          <p:cNvSpPr/>
          <p:nvPr/>
        </p:nvSpPr>
        <p:spPr>
          <a:xfrm flipH="1" rot="10800000">
            <a:off x="707668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8"/>
          <p:cNvSpPr/>
          <p:nvPr/>
        </p:nvSpPr>
        <p:spPr>
          <a:xfrm flipH="1" rot="10800000">
            <a:off x="8257017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8"/>
          <p:cNvSpPr/>
          <p:nvPr/>
        </p:nvSpPr>
        <p:spPr>
          <a:xfrm flipH="1" rot="10800000">
            <a:off x="7666240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8"/>
          <p:cNvSpPr/>
          <p:nvPr/>
        </p:nvSpPr>
        <p:spPr>
          <a:xfrm flipH="1" rot="10800000">
            <a:off x="884677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8"/>
          <p:cNvSpPr/>
          <p:nvPr/>
        </p:nvSpPr>
        <p:spPr>
          <a:xfrm flipH="1" rot="10800000">
            <a:off x="8846774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8"/>
          <p:cNvSpPr/>
          <p:nvPr/>
        </p:nvSpPr>
        <p:spPr>
          <a:xfrm flipH="1" rot="10800000">
            <a:off x="530800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8"/>
          <p:cNvSpPr/>
          <p:nvPr/>
        </p:nvSpPr>
        <p:spPr>
          <a:xfrm flipH="1" rot="10800000">
            <a:off x="648696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8"/>
          <p:cNvSpPr/>
          <p:nvPr/>
        </p:nvSpPr>
        <p:spPr>
          <a:xfrm flipH="1" rot="10800000">
            <a:off x="707668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8"/>
          <p:cNvSpPr/>
          <p:nvPr/>
        </p:nvSpPr>
        <p:spPr>
          <a:xfrm flipH="1" rot="10800000">
            <a:off x="7667320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8"/>
          <p:cNvSpPr/>
          <p:nvPr/>
        </p:nvSpPr>
        <p:spPr>
          <a:xfrm flipH="1" rot="10800000">
            <a:off x="766639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8"/>
          <p:cNvSpPr/>
          <p:nvPr/>
        </p:nvSpPr>
        <p:spPr>
          <a:xfrm flipH="1" rot="10800000">
            <a:off x="825704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8"/>
          <p:cNvSpPr/>
          <p:nvPr/>
        </p:nvSpPr>
        <p:spPr>
          <a:xfrm flipH="1" rot="10800000">
            <a:off x="884858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8"/>
          <p:cNvSpPr/>
          <p:nvPr/>
        </p:nvSpPr>
        <p:spPr>
          <a:xfrm flipH="1" rot="10800000">
            <a:off x="8847780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8"/>
          <p:cNvSpPr/>
          <p:nvPr/>
        </p:nvSpPr>
        <p:spPr>
          <a:xfrm flipH="1" rot="10800000">
            <a:off x="5897247" y="120714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03">
  <p:cSld name="ONE_COLUMN_TEXT_3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/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1" name="Google Shape;881;p29"/>
          <p:cNvSpPr txBox="1"/>
          <p:nvPr>
            <p:ph idx="1" type="subTitle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/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4" name="Google Shape;904;p30"/>
          <p:cNvSpPr txBox="1"/>
          <p:nvPr>
            <p:ph idx="1" type="subTitle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5" name="Google Shape;905;p30"/>
          <p:cNvSpPr txBox="1"/>
          <p:nvPr>
            <p:ph idx="2" type="subTitle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6" name="Google Shape;906;p30"/>
          <p:cNvSpPr/>
          <p:nvPr/>
        </p:nvSpPr>
        <p:spPr>
          <a:xfrm flipH="1" rot="5400000">
            <a:off x="7815" y="241724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0"/>
          <p:cNvSpPr/>
          <p:nvPr/>
        </p:nvSpPr>
        <p:spPr>
          <a:xfrm flipH="1" rot="5400000">
            <a:off x="7815" y="181220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0"/>
          <p:cNvSpPr/>
          <p:nvPr/>
        </p:nvSpPr>
        <p:spPr>
          <a:xfrm flipH="1" rot="5400000">
            <a:off x="626108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0"/>
          <p:cNvSpPr/>
          <p:nvPr/>
        </p:nvSpPr>
        <p:spPr>
          <a:xfrm flipH="1" rot="5400000">
            <a:off x="626092" y="423195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0"/>
          <p:cNvSpPr/>
          <p:nvPr/>
        </p:nvSpPr>
        <p:spPr>
          <a:xfrm flipH="1" rot="5400000">
            <a:off x="626092" y="302187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0"/>
          <p:cNvSpPr/>
          <p:nvPr/>
        </p:nvSpPr>
        <p:spPr>
          <a:xfrm flipH="1" rot="5400000">
            <a:off x="626092" y="12067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0"/>
          <p:cNvSpPr/>
          <p:nvPr/>
        </p:nvSpPr>
        <p:spPr>
          <a:xfrm flipH="1" rot="5400000">
            <a:off x="626092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0"/>
          <p:cNvSpPr/>
          <p:nvPr/>
        </p:nvSpPr>
        <p:spPr>
          <a:xfrm flipH="1" rot="5400000">
            <a:off x="124438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0"/>
          <p:cNvSpPr/>
          <p:nvPr/>
        </p:nvSpPr>
        <p:spPr>
          <a:xfrm flipH="1" rot="5400000">
            <a:off x="1863125" y="4231528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0"/>
          <p:cNvSpPr/>
          <p:nvPr/>
        </p:nvSpPr>
        <p:spPr>
          <a:xfrm flipH="1" rot="5400000">
            <a:off x="1244861" y="423194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0"/>
          <p:cNvSpPr/>
          <p:nvPr/>
        </p:nvSpPr>
        <p:spPr>
          <a:xfrm flipH="1" rot="5400000">
            <a:off x="7384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0"/>
          <p:cNvSpPr/>
          <p:nvPr/>
        </p:nvSpPr>
        <p:spPr>
          <a:xfrm flipH="1" rot="5400000">
            <a:off x="8333" y="42324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0"/>
          <p:cNvSpPr/>
          <p:nvPr/>
        </p:nvSpPr>
        <p:spPr>
          <a:xfrm flipH="1" rot="5400000">
            <a:off x="8335" y="362734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0"/>
          <p:cNvSpPr/>
          <p:nvPr/>
        </p:nvSpPr>
        <p:spPr>
          <a:xfrm flipH="1" rot="5400000">
            <a:off x="9578" y="302253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0"/>
          <p:cNvSpPr/>
          <p:nvPr/>
        </p:nvSpPr>
        <p:spPr>
          <a:xfrm flipH="1" rot="5400000">
            <a:off x="626096" y="241724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0"/>
          <p:cNvSpPr/>
          <p:nvPr/>
        </p:nvSpPr>
        <p:spPr>
          <a:xfrm flipH="1" rot="5400000">
            <a:off x="9570" y="120714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0"/>
          <p:cNvSpPr/>
          <p:nvPr/>
        </p:nvSpPr>
        <p:spPr>
          <a:xfrm flipH="1" rot="5400000">
            <a:off x="10077" y="6021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0"/>
          <p:cNvSpPr/>
          <p:nvPr/>
        </p:nvSpPr>
        <p:spPr>
          <a:xfrm flipH="1" rot="5400000">
            <a:off x="9570" y="-297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0"/>
          <p:cNvSpPr/>
          <p:nvPr/>
        </p:nvSpPr>
        <p:spPr>
          <a:xfrm flipH="1" rot="5400000">
            <a:off x="6260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0"/>
          <p:cNvSpPr/>
          <p:nvPr/>
        </p:nvSpPr>
        <p:spPr>
          <a:xfrm flipH="1" rot="5400000">
            <a:off x="124262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0"/>
          <p:cNvSpPr/>
          <p:nvPr/>
        </p:nvSpPr>
        <p:spPr>
          <a:xfrm flipH="1" rot="5400000">
            <a:off x="1242624" y="120880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0"/>
          <p:cNvSpPr/>
          <p:nvPr/>
        </p:nvSpPr>
        <p:spPr>
          <a:xfrm flipH="1" rot="-5400000">
            <a:off x="6979550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0"/>
          <p:cNvSpPr/>
          <p:nvPr/>
        </p:nvSpPr>
        <p:spPr>
          <a:xfrm flipH="1" rot="-5400000">
            <a:off x="6979981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0"/>
          <p:cNvSpPr/>
          <p:nvPr/>
        </p:nvSpPr>
        <p:spPr>
          <a:xfrm flipH="1" rot="-5400000">
            <a:off x="6978275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0"/>
          <p:cNvSpPr/>
          <p:nvPr/>
        </p:nvSpPr>
        <p:spPr>
          <a:xfrm flipH="1" rot="-5400000">
            <a:off x="7598185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0"/>
          <p:cNvSpPr/>
          <p:nvPr/>
        </p:nvSpPr>
        <p:spPr>
          <a:xfrm flipH="1" rot="-5400000">
            <a:off x="7598616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0"/>
          <p:cNvSpPr/>
          <p:nvPr/>
        </p:nvSpPr>
        <p:spPr>
          <a:xfrm flipH="1" rot="-5400000">
            <a:off x="7598655" y="60208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0"/>
          <p:cNvSpPr/>
          <p:nvPr/>
        </p:nvSpPr>
        <p:spPr>
          <a:xfrm flipH="1" rot="-5400000">
            <a:off x="7596422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0"/>
          <p:cNvSpPr/>
          <p:nvPr/>
        </p:nvSpPr>
        <p:spPr>
          <a:xfrm flipH="1" rot="-5400000">
            <a:off x="7596430" y="36273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0"/>
          <p:cNvSpPr/>
          <p:nvPr/>
        </p:nvSpPr>
        <p:spPr>
          <a:xfrm flipH="1" rot="-5400000">
            <a:off x="7596910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0"/>
          <p:cNvSpPr/>
          <p:nvPr/>
        </p:nvSpPr>
        <p:spPr>
          <a:xfrm flipH="1" rot="-5400000">
            <a:off x="8216821" y="2417265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0"/>
          <p:cNvSpPr/>
          <p:nvPr/>
        </p:nvSpPr>
        <p:spPr>
          <a:xfrm flipH="1" rot="-5400000">
            <a:off x="8216821" y="302230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0"/>
          <p:cNvSpPr/>
          <p:nvPr/>
        </p:nvSpPr>
        <p:spPr>
          <a:xfrm flipH="1" rot="-5400000">
            <a:off x="8217252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0"/>
          <p:cNvSpPr/>
          <p:nvPr/>
        </p:nvSpPr>
        <p:spPr>
          <a:xfrm flipH="1" rot="-5400000">
            <a:off x="8217290" y="60207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0"/>
          <p:cNvSpPr/>
          <p:nvPr/>
        </p:nvSpPr>
        <p:spPr>
          <a:xfrm flipH="1" rot="-5400000">
            <a:off x="8217288" y="1207170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0"/>
          <p:cNvSpPr/>
          <p:nvPr/>
        </p:nvSpPr>
        <p:spPr>
          <a:xfrm flipH="1" rot="-5400000">
            <a:off x="8215057" y="1811950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0"/>
          <p:cNvSpPr/>
          <p:nvPr/>
        </p:nvSpPr>
        <p:spPr>
          <a:xfrm flipH="1" rot="-5400000">
            <a:off x="8215066" y="362733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0"/>
          <p:cNvSpPr/>
          <p:nvPr/>
        </p:nvSpPr>
        <p:spPr>
          <a:xfrm flipH="1" rot="-5400000">
            <a:off x="8215546" y="423236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0"/>
          <p:cNvSpPr/>
          <p:nvPr/>
        </p:nvSpPr>
        <p:spPr>
          <a:xfrm flipH="1" rot="-5400000">
            <a:off x="8215066" y="483744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0"/>
          <p:cNvSpPr/>
          <p:nvPr/>
        </p:nvSpPr>
        <p:spPr>
          <a:xfrm flipH="1" rot="5400000">
            <a:off x="1243048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0"/>
          <p:cNvSpPr/>
          <p:nvPr/>
        </p:nvSpPr>
        <p:spPr>
          <a:xfrm flipH="1" rot="-5400000">
            <a:off x="8837214" y="241729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0"/>
          <p:cNvSpPr/>
          <p:nvPr/>
        </p:nvSpPr>
        <p:spPr>
          <a:xfrm flipH="1" rot="-5400000">
            <a:off x="8837214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0"/>
          <p:cNvSpPr/>
          <p:nvPr/>
        </p:nvSpPr>
        <p:spPr>
          <a:xfrm flipH="1" rot="-5400000">
            <a:off x="8837645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0"/>
          <p:cNvSpPr/>
          <p:nvPr/>
        </p:nvSpPr>
        <p:spPr>
          <a:xfrm flipH="1" rot="-5400000">
            <a:off x="8837683" y="60209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0"/>
          <p:cNvSpPr/>
          <p:nvPr/>
        </p:nvSpPr>
        <p:spPr>
          <a:xfrm flipH="1" rot="-5400000">
            <a:off x="8837680" y="120719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0"/>
          <p:cNvSpPr/>
          <p:nvPr/>
        </p:nvSpPr>
        <p:spPr>
          <a:xfrm flipH="1" rot="-5400000">
            <a:off x="8835450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0"/>
          <p:cNvSpPr/>
          <p:nvPr/>
        </p:nvSpPr>
        <p:spPr>
          <a:xfrm flipH="1" rot="-5400000">
            <a:off x="8835458" y="362736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0"/>
          <p:cNvSpPr/>
          <p:nvPr/>
        </p:nvSpPr>
        <p:spPr>
          <a:xfrm flipH="1" rot="-5400000">
            <a:off x="8835939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0"/>
          <p:cNvSpPr/>
          <p:nvPr/>
        </p:nvSpPr>
        <p:spPr>
          <a:xfrm flipH="1" rot="-5400000">
            <a:off x="8835458" y="483746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 flipH="1" rot="10800000">
            <a:off x="8257867" y="14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 rot="10800000">
            <a:off x="8847624" y="60260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 flipH="1" rot="10800000">
            <a:off x="8848630" y="-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 flipH="1" rot="10800000">
            <a:off x="8847702" y="1205203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 flipH="1" rot="10800000">
            <a:off x="8847687" y="1807156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8259817" y="602189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5"/>
          <p:cNvSpPr txBox="1"/>
          <p:nvPr>
            <p:ph idx="2" type="title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subTitle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 flipH="1" rot="10800000">
            <a:off x="8257524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 txBox="1"/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14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flipH="1" rot="-5400000">
            <a:off x="8837117" y="2417294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flipH="1" rot="-5400000">
            <a:off x="8837117" y="302233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flipH="1" rot="-5400000">
            <a:off x="8218864" y="-3340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flipH="1" rot="-5400000">
            <a:off x="8218848" y="60171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 flipH="1" rot="-5400000">
            <a:off x="8218848" y="120675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 flipH="1" rot="-5400000">
            <a:off x="8218848" y="181178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 flipH="1" rot="-5400000">
            <a:off x="8218848" y="302189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 flipH="1" rot="-5400000">
            <a:off x="8218848" y="36269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 flipH="1" rot="-5400000">
            <a:off x="821884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 flipH="1" rot="-5400000">
            <a:off x="7600595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 flipH="1" rot="-5400000">
            <a:off x="6982340" y="-3354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 flipH="1" rot="-5400000">
            <a:off x="6364086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 flipH="1" rot="-5400000">
            <a:off x="6982818" y="602114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 flipH="1" rot="-5400000">
            <a:off x="7601074" y="60258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flipH="1" rot="-5400000">
            <a:off x="8837548" y="-3385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 flipH="1" rot="-5400000">
            <a:off x="8837586" y="6021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 flipH="1" rot="-5400000">
            <a:off x="8837584" y="1207199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 flipH="1" rot="-5400000">
            <a:off x="8835354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 flipH="1" rot="-5400000">
            <a:off x="8218844" y="241726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 flipH="1" rot="-5400000">
            <a:off x="8835362" y="36273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flipH="1" rot="-5400000">
            <a:off x="8835842" y="423239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flipH="1" rot="-5400000">
            <a:off x="8835362" y="4837471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flipH="1" rot="-5400000">
            <a:off x="8218902" y="423196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flipH="1" rot="-5400000">
            <a:off x="7602324" y="181198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 rot="-5400000">
            <a:off x="7602324" y="36257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 rot="-5400000">
            <a:off x="7601900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 flipH="1" rot="-5400000">
            <a:off x="6984953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 flipH="1" rot="-5400000">
            <a:off x="6368449" y="48374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 flipH="1" rot="-5400000">
            <a:off x="5692174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 flipH="1" rot="-5400000">
            <a:off x="5020249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 flipH="1" rot="-5400000">
            <a:off x="5752349" y="483747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 txBox="1"/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9"/>
          <p:cNvSpPr txBox="1"/>
          <p:nvPr>
            <p:ph idx="1" type="subTitle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/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1.gif"/><Relationship Id="rId6" Type="http://schemas.openxmlformats.org/officeDocument/2006/relationships/image" Target="../media/image2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allpapercave.com/w/wp787256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1"/>
          <p:cNvSpPr txBox="1"/>
          <p:nvPr>
            <p:ph idx="4294967295" type="ctrTitle"/>
          </p:nvPr>
        </p:nvSpPr>
        <p:spPr>
          <a:xfrm>
            <a:off x="1841100" y="2264475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Childhood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memories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960" name="Google Shape;960;p31"/>
          <p:cNvSpPr txBox="1"/>
          <p:nvPr>
            <p:ph idx="4294967295" type="subTitle"/>
          </p:nvPr>
        </p:nvSpPr>
        <p:spPr>
          <a:xfrm>
            <a:off x="2134950" y="3444050"/>
            <a:ext cx="50067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Presentation by group 12|2024|International University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61" name="Google Shape;961;p31"/>
          <p:cNvSpPr txBox="1"/>
          <p:nvPr>
            <p:ph idx="4294967295" type="ctrTitle"/>
          </p:nvPr>
        </p:nvSpPr>
        <p:spPr>
          <a:xfrm>
            <a:off x="713100" y="628425"/>
            <a:ext cx="77178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300"/>
              <a:t>CHICKEN </a:t>
            </a:r>
            <a:endParaRPr i="1"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300"/>
              <a:t>INVADERS</a:t>
            </a:r>
            <a:endParaRPr i="1" sz="4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0"/>
          <p:cNvSpPr txBox="1"/>
          <p:nvPr>
            <p:ph type="title"/>
          </p:nvPr>
        </p:nvSpPr>
        <p:spPr>
          <a:xfrm>
            <a:off x="78226" y="409350"/>
            <a:ext cx="35361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ABSTRACT</a:t>
            </a:r>
            <a:endParaRPr sz="2300"/>
          </a:p>
        </p:txBody>
      </p:sp>
      <p:pic>
        <p:nvPicPr>
          <p:cNvPr id="1086" name="Google Shape;10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75" y="1029325"/>
            <a:ext cx="7254150" cy="36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1"/>
          <p:cNvSpPr txBox="1"/>
          <p:nvPr>
            <p:ph type="title"/>
          </p:nvPr>
        </p:nvSpPr>
        <p:spPr>
          <a:xfrm>
            <a:off x="1144050" y="458875"/>
            <a:ext cx="5612700" cy="11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POLYMORPHISM</a:t>
            </a:r>
            <a:endParaRPr/>
          </a:p>
        </p:txBody>
      </p:sp>
      <p:pic>
        <p:nvPicPr>
          <p:cNvPr id="1092" name="Google Shape;1092;p41"/>
          <p:cNvPicPr preferRelativeResize="0"/>
          <p:nvPr/>
        </p:nvPicPr>
        <p:blipFill rotWithShape="1">
          <a:blip r:embed="rId3">
            <a:alphaModFix/>
          </a:blip>
          <a:srcRect b="0" l="0" r="31323" t="0"/>
          <a:stretch/>
        </p:blipFill>
        <p:spPr>
          <a:xfrm>
            <a:off x="471950" y="1602863"/>
            <a:ext cx="8200099" cy="19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</a:t>
            </a:r>
            <a:r>
              <a:rPr lang="en" sz="2200"/>
              <a:t> PATTERN</a:t>
            </a:r>
            <a:endParaRPr/>
          </a:p>
        </p:txBody>
      </p:sp>
      <p:pic>
        <p:nvPicPr>
          <p:cNvPr id="1098" name="Google Shape;10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50" y="960350"/>
            <a:ext cx="7145100" cy="38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3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3"/>
          <p:cNvSpPr txBox="1"/>
          <p:nvPr>
            <p:ph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4"/>
          <p:cNvSpPr txBox="1"/>
          <p:nvPr>
            <p:ph type="title"/>
          </p:nvPr>
        </p:nvSpPr>
        <p:spPr>
          <a:xfrm>
            <a:off x="5454600" y="846175"/>
            <a:ext cx="3460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BACKGROUND</a:t>
            </a:r>
            <a:endParaRPr sz="2000"/>
          </a:p>
        </p:txBody>
      </p:sp>
      <p:pic>
        <p:nvPicPr>
          <p:cNvPr id="1110" name="Google Shape;11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0" y="612600"/>
            <a:ext cx="5380101" cy="332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44"/>
          <p:cNvSpPr txBox="1"/>
          <p:nvPr/>
        </p:nvSpPr>
        <p:spPr>
          <a:xfrm>
            <a:off x="6330275" y="1374400"/>
            <a:ext cx="252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“</a:t>
            </a: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The idea for background is based on the setting of the game, which is space and chickens “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5"/>
          <p:cNvSpPr txBox="1"/>
          <p:nvPr>
            <p:ph type="title"/>
          </p:nvPr>
        </p:nvSpPr>
        <p:spPr>
          <a:xfrm>
            <a:off x="717450" y="395450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MENU</a:t>
            </a:r>
            <a:endParaRPr/>
          </a:p>
        </p:txBody>
      </p:sp>
      <p:pic>
        <p:nvPicPr>
          <p:cNvPr id="1117" name="Google Shape;11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75" y="1049675"/>
            <a:ext cx="6010449" cy="36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6"/>
          <p:cNvSpPr txBox="1"/>
          <p:nvPr>
            <p:ph type="title"/>
          </p:nvPr>
        </p:nvSpPr>
        <p:spPr>
          <a:xfrm>
            <a:off x="120450" y="2048950"/>
            <a:ext cx="37602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TUTORIAL</a:t>
            </a:r>
            <a:endParaRPr sz="3100"/>
          </a:p>
        </p:txBody>
      </p:sp>
      <p:pic>
        <p:nvPicPr>
          <p:cNvPr id="1123" name="Google Shape;11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475" y="681400"/>
            <a:ext cx="5039424" cy="33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7"/>
          <p:cNvSpPr txBox="1"/>
          <p:nvPr>
            <p:ph type="title"/>
          </p:nvPr>
        </p:nvSpPr>
        <p:spPr>
          <a:xfrm>
            <a:off x="2873925" y="406100"/>
            <a:ext cx="3234900" cy="6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CREDIT</a:t>
            </a:r>
            <a:endParaRPr sz="3100"/>
          </a:p>
        </p:txBody>
      </p:sp>
      <p:pic>
        <p:nvPicPr>
          <p:cNvPr id="1129" name="Google Shape;11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163" y="1376213"/>
            <a:ext cx="5073676" cy="311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8"/>
          <p:cNvSpPr txBox="1"/>
          <p:nvPr>
            <p:ph type="title"/>
          </p:nvPr>
        </p:nvSpPr>
        <p:spPr>
          <a:xfrm>
            <a:off x="717450" y="395450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MENU</a:t>
            </a:r>
            <a:endParaRPr/>
          </a:p>
        </p:txBody>
      </p:sp>
      <p:pic>
        <p:nvPicPr>
          <p:cNvPr id="1135" name="Google Shape;11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75" y="1049675"/>
            <a:ext cx="6010449" cy="36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48"/>
          <p:cNvSpPr/>
          <p:nvPr/>
        </p:nvSpPr>
        <p:spPr>
          <a:xfrm>
            <a:off x="4042000" y="2588200"/>
            <a:ext cx="1104000" cy="38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D41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7" name="Google Shape;1137;p48"/>
          <p:cNvSpPr/>
          <p:nvPr/>
        </p:nvSpPr>
        <p:spPr>
          <a:xfrm>
            <a:off x="4020000" y="4067575"/>
            <a:ext cx="1104000" cy="38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D41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START GAME!!!</a:t>
            </a:r>
            <a:endParaRPr sz="2200"/>
          </a:p>
        </p:txBody>
      </p:sp>
      <p:pic>
        <p:nvPicPr>
          <p:cNvPr id="1143" name="Google Shape;11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38" y="977575"/>
            <a:ext cx="5043324" cy="318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2"/>
          <p:cNvSpPr txBox="1"/>
          <p:nvPr>
            <p:ph idx="5" type="subTitle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ITDSIU21123</a:t>
            </a:r>
            <a:endParaRPr sz="1800"/>
          </a:p>
        </p:txBody>
      </p:sp>
      <p:sp>
        <p:nvSpPr>
          <p:cNvPr id="967" name="Google Shape;967;p32"/>
          <p:cNvSpPr txBox="1"/>
          <p:nvPr>
            <p:ph idx="7" type="subTitle"/>
          </p:nvPr>
        </p:nvSpPr>
        <p:spPr>
          <a:xfrm>
            <a:off x="6751938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ITDSIU21091</a:t>
            </a:r>
            <a:endParaRPr sz="1800"/>
          </a:p>
        </p:txBody>
      </p:sp>
      <p:sp>
        <p:nvSpPr>
          <p:cNvPr id="968" name="Google Shape;968;p32"/>
          <p:cNvSpPr txBox="1"/>
          <p:nvPr>
            <p:ph idx="8" type="subTitle"/>
          </p:nvPr>
        </p:nvSpPr>
        <p:spPr>
          <a:xfrm>
            <a:off x="4723800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ITDSIU21117</a:t>
            </a:r>
            <a:endParaRPr sz="1800"/>
          </a:p>
        </p:txBody>
      </p:sp>
      <p:sp>
        <p:nvSpPr>
          <p:cNvPr id="969" name="Google Shape;969;p32"/>
          <p:cNvSpPr txBox="1"/>
          <p:nvPr>
            <p:ph type="title"/>
          </p:nvPr>
        </p:nvSpPr>
        <p:spPr>
          <a:xfrm>
            <a:off x="2443150" y="849175"/>
            <a:ext cx="4487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OUR TEAM</a:t>
            </a:r>
            <a:endParaRPr sz="2500"/>
          </a:p>
        </p:txBody>
      </p:sp>
      <p:sp>
        <p:nvSpPr>
          <p:cNvPr id="970" name="Google Shape;970;p32"/>
          <p:cNvSpPr txBox="1"/>
          <p:nvPr>
            <p:ph idx="2" type="subTitle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TIN</a:t>
            </a:r>
            <a:endParaRPr/>
          </a:p>
        </p:txBody>
      </p:sp>
      <p:sp>
        <p:nvSpPr>
          <p:cNvPr id="971" name="Google Shape;971;p32"/>
          <p:cNvSpPr txBox="1"/>
          <p:nvPr>
            <p:ph idx="3" type="subTitle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</a:t>
            </a:r>
            <a:endParaRPr/>
          </a:p>
        </p:txBody>
      </p:sp>
      <p:sp>
        <p:nvSpPr>
          <p:cNvPr id="972" name="Google Shape;972;p32"/>
          <p:cNvSpPr txBox="1"/>
          <p:nvPr>
            <p:ph idx="4" type="subTitle"/>
          </p:nvPr>
        </p:nvSpPr>
        <p:spPr>
          <a:xfrm>
            <a:off x="6575851" y="3017575"/>
            <a:ext cx="18495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KHIEM</a:t>
            </a:r>
            <a:endParaRPr/>
          </a:p>
        </p:txBody>
      </p:sp>
      <p:sp>
        <p:nvSpPr>
          <p:cNvPr id="973" name="Google Shape;973;p32"/>
          <p:cNvSpPr txBox="1"/>
          <p:nvPr>
            <p:ph idx="6" type="subTitle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ITDSIU21024</a:t>
            </a:r>
            <a:endParaRPr sz="1800"/>
          </a:p>
        </p:txBody>
      </p:sp>
      <p:sp>
        <p:nvSpPr>
          <p:cNvPr id="974" name="Google Shape;974;p32"/>
          <p:cNvSpPr txBox="1"/>
          <p:nvPr>
            <p:ph idx="1" type="subTitle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NGA</a:t>
            </a:r>
            <a:endParaRPr/>
          </a:p>
        </p:txBody>
      </p:sp>
      <p:grpSp>
        <p:nvGrpSpPr>
          <p:cNvPr id="975" name="Google Shape;975;p32"/>
          <p:cNvGrpSpPr/>
          <p:nvPr/>
        </p:nvGrpSpPr>
        <p:grpSpPr>
          <a:xfrm>
            <a:off x="1333886" y="2026045"/>
            <a:ext cx="545151" cy="643005"/>
            <a:chOff x="1587750" y="238125"/>
            <a:chExt cx="4424925" cy="5219200"/>
          </a:xfrm>
        </p:grpSpPr>
        <p:sp>
          <p:nvSpPr>
            <p:cNvPr id="976" name="Google Shape;976;p32"/>
            <p:cNvSpPr/>
            <p:nvPr/>
          </p:nvSpPr>
          <p:spPr>
            <a:xfrm>
              <a:off x="5033225" y="2110500"/>
              <a:ext cx="979450" cy="1247725"/>
            </a:xfrm>
            <a:custGeom>
              <a:rect b="b" l="l" r="r" t="t"/>
              <a:pathLst>
                <a:path extrusionOk="0" h="49909" w="39178">
                  <a:moveTo>
                    <a:pt x="1" y="0"/>
                  </a:moveTo>
                  <a:lnTo>
                    <a:pt x="1" y="49909"/>
                  </a:lnTo>
                  <a:lnTo>
                    <a:pt x="18757" y="49909"/>
                  </a:lnTo>
                  <a:cubicBezTo>
                    <a:pt x="30044" y="49909"/>
                    <a:pt x="39177" y="40775"/>
                    <a:pt x="39177" y="29489"/>
                  </a:cubicBezTo>
                  <a:lnTo>
                    <a:pt x="39177" y="20420"/>
                  </a:lnTo>
                  <a:cubicBezTo>
                    <a:pt x="39177" y="9134"/>
                    <a:pt x="30044" y="0"/>
                    <a:pt x="18757" y="0"/>
                  </a:cubicBezTo>
                  <a:close/>
                </a:path>
              </a:pathLst>
            </a:custGeom>
            <a:solidFill>
              <a:srgbClr val="DB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1587750" y="2110500"/>
              <a:ext cx="866100" cy="1247725"/>
            </a:xfrm>
            <a:custGeom>
              <a:rect b="b" l="l" r="r" t="t"/>
              <a:pathLst>
                <a:path extrusionOk="0" h="49909" w="34644">
                  <a:moveTo>
                    <a:pt x="20421" y="0"/>
                  </a:moveTo>
                  <a:cubicBezTo>
                    <a:pt x="9134" y="0"/>
                    <a:pt x="1" y="9134"/>
                    <a:pt x="1" y="20420"/>
                  </a:cubicBezTo>
                  <a:lnTo>
                    <a:pt x="1" y="29489"/>
                  </a:lnTo>
                  <a:cubicBezTo>
                    <a:pt x="1" y="40775"/>
                    <a:pt x="9134" y="49909"/>
                    <a:pt x="20421" y="49909"/>
                  </a:cubicBezTo>
                  <a:lnTo>
                    <a:pt x="34643" y="49909"/>
                  </a:lnTo>
                  <a:lnTo>
                    <a:pt x="34643" y="0"/>
                  </a:lnTo>
                  <a:close/>
                </a:path>
              </a:pathLst>
            </a:custGeom>
            <a:solidFill>
              <a:srgbClr val="ED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3484600" y="490100"/>
              <a:ext cx="2017575" cy="3721125"/>
            </a:xfrm>
            <a:custGeom>
              <a:rect b="b" l="l" r="r" t="t"/>
              <a:pathLst>
                <a:path extrusionOk="0" h="148845" w="80703">
                  <a:moveTo>
                    <a:pt x="1" y="1"/>
                  </a:moveTo>
                  <a:lnTo>
                    <a:pt x="12625" y="148845"/>
                  </a:lnTo>
                  <a:lnTo>
                    <a:pt x="80702" y="114725"/>
                  </a:lnTo>
                  <a:lnTo>
                    <a:pt x="80702" y="57999"/>
                  </a:lnTo>
                  <a:cubicBezTo>
                    <a:pt x="80702" y="57999"/>
                    <a:pt x="77864" y="35719"/>
                    <a:pt x="72841" y="262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2098250" y="368600"/>
              <a:ext cx="1701975" cy="3842625"/>
            </a:xfrm>
            <a:custGeom>
              <a:rect b="b" l="l" r="r" t="t"/>
              <a:pathLst>
                <a:path extrusionOk="0" h="153705" w="68079">
                  <a:moveTo>
                    <a:pt x="41917" y="0"/>
                  </a:moveTo>
                  <a:cubicBezTo>
                    <a:pt x="17289" y="10243"/>
                    <a:pt x="1" y="34545"/>
                    <a:pt x="1" y="62859"/>
                  </a:cubicBezTo>
                  <a:lnTo>
                    <a:pt x="1" y="119585"/>
                  </a:lnTo>
                  <a:lnTo>
                    <a:pt x="68079" y="153705"/>
                  </a:lnTo>
                  <a:lnTo>
                    <a:pt x="68079" y="9395"/>
                  </a:lnTo>
                  <a:lnTo>
                    <a:pt x="41917" y="0"/>
                  </a:lnTo>
                  <a:close/>
                </a:path>
              </a:pathLst>
            </a:custGeom>
            <a:solidFill>
              <a:srgbClr val="F7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3345975" y="3076850"/>
              <a:ext cx="2156200" cy="2380475"/>
            </a:xfrm>
            <a:custGeom>
              <a:rect b="b" l="l" r="r" t="t"/>
              <a:pathLst>
                <a:path extrusionOk="0" h="95219" w="86248">
                  <a:moveTo>
                    <a:pt x="18170" y="1"/>
                  </a:moveTo>
                  <a:lnTo>
                    <a:pt x="0" y="47626"/>
                  </a:lnTo>
                  <a:lnTo>
                    <a:pt x="18170" y="95218"/>
                  </a:lnTo>
                  <a:cubicBezTo>
                    <a:pt x="55780" y="95218"/>
                    <a:pt x="86247" y="64751"/>
                    <a:pt x="86247" y="27140"/>
                  </a:cubicBezTo>
                  <a:lnTo>
                    <a:pt x="86247" y="11255"/>
                  </a:lnTo>
                  <a:lnTo>
                    <a:pt x="55682" y="11255"/>
                  </a:lnTo>
                  <a:cubicBezTo>
                    <a:pt x="44918" y="4143"/>
                    <a:pt x="32033" y="1"/>
                    <a:pt x="18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2098250" y="3076850"/>
              <a:ext cx="1701975" cy="2380475"/>
            </a:xfrm>
            <a:custGeom>
              <a:rect b="b" l="l" r="r" t="t"/>
              <a:pathLst>
                <a:path extrusionOk="0" h="95219" w="68079">
                  <a:moveTo>
                    <a:pt x="68079" y="1"/>
                  </a:moveTo>
                  <a:cubicBezTo>
                    <a:pt x="54215" y="1"/>
                    <a:pt x="41330" y="4143"/>
                    <a:pt x="30598" y="11255"/>
                  </a:cubicBezTo>
                  <a:lnTo>
                    <a:pt x="1" y="11255"/>
                  </a:lnTo>
                  <a:lnTo>
                    <a:pt x="1" y="27140"/>
                  </a:lnTo>
                  <a:cubicBezTo>
                    <a:pt x="1" y="64751"/>
                    <a:pt x="30468" y="95218"/>
                    <a:pt x="68079" y="95218"/>
                  </a:cubicBezTo>
                  <a:lnTo>
                    <a:pt x="680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3516400" y="1997150"/>
              <a:ext cx="567625" cy="340075"/>
            </a:xfrm>
            <a:custGeom>
              <a:rect b="b" l="l" r="r" t="t"/>
              <a:pathLst>
                <a:path extrusionOk="0" h="13603" w="22705">
                  <a:moveTo>
                    <a:pt x="1" y="0"/>
                  </a:moveTo>
                  <a:lnTo>
                    <a:pt x="1" y="13603"/>
                  </a:lnTo>
                  <a:lnTo>
                    <a:pt x="22704" y="13603"/>
                  </a:lnTo>
                  <a:lnTo>
                    <a:pt x="22704" y="0"/>
                  </a:lnTo>
                  <a:close/>
                </a:path>
              </a:pathLst>
            </a:custGeom>
            <a:solidFill>
              <a:srgbClr val="DB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2892550" y="1656250"/>
              <a:ext cx="737250" cy="1021050"/>
            </a:xfrm>
            <a:custGeom>
              <a:rect b="b" l="l" r="r" t="t"/>
              <a:pathLst>
                <a:path extrusionOk="0" h="40842" w="29490">
                  <a:moveTo>
                    <a:pt x="9069" y="1"/>
                  </a:moveTo>
                  <a:lnTo>
                    <a:pt x="1" y="20421"/>
                  </a:lnTo>
                  <a:lnTo>
                    <a:pt x="9069" y="40841"/>
                  </a:lnTo>
                  <a:cubicBezTo>
                    <a:pt x="20323" y="40841"/>
                    <a:pt x="29489" y="31675"/>
                    <a:pt x="29489" y="20421"/>
                  </a:cubicBezTo>
                  <a:cubicBezTo>
                    <a:pt x="29489" y="9167"/>
                    <a:pt x="20323" y="1"/>
                    <a:pt x="9069" y="1"/>
                  </a:cubicBezTo>
                  <a:close/>
                </a:path>
              </a:pathLst>
            </a:custGeom>
            <a:solidFill>
              <a:srgbClr val="FFE0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2608750" y="1656250"/>
              <a:ext cx="510525" cy="1021050"/>
            </a:xfrm>
            <a:custGeom>
              <a:rect b="b" l="l" r="r" t="t"/>
              <a:pathLst>
                <a:path extrusionOk="0" h="40842" w="20421">
                  <a:moveTo>
                    <a:pt x="20421" y="1"/>
                  </a:moveTo>
                  <a:cubicBezTo>
                    <a:pt x="9167" y="1"/>
                    <a:pt x="1" y="9167"/>
                    <a:pt x="1" y="20421"/>
                  </a:cubicBezTo>
                  <a:cubicBezTo>
                    <a:pt x="1" y="31675"/>
                    <a:pt x="9167" y="40841"/>
                    <a:pt x="20421" y="40841"/>
                  </a:cubicBezTo>
                  <a:lnTo>
                    <a:pt x="20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4254425" y="1656250"/>
              <a:ext cx="737250" cy="1021050"/>
            </a:xfrm>
            <a:custGeom>
              <a:rect b="b" l="l" r="r" t="t"/>
              <a:pathLst>
                <a:path extrusionOk="0" h="40842" w="29490">
                  <a:moveTo>
                    <a:pt x="9069" y="1"/>
                  </a:moveTo>
                  <a:lnTo>
                    <a:pt x="1" y="20421"/>
                  </a:lnTo>
                  <a:lnTo>
                    <a:pt x="9069" y="40841"/>
                  </a:lnTo>
                  <a:cubicBezTo>
                    <a:pt x="20323" y="40841"/>
                    <a:pt x="29489" y="31675"/>
                    <a:pt x="29489" y="20421"/>
                  </a:cubicBezTo>
                  <a:cubicBezTo>
                    <a:pt x="29489" y="9167"/>
                    <a:pt x="20323" y="1"/>
                    <a:pt x="9069" y="1"/>
                  </a:cubicBezTo>
                  <a:close/>
                </a:path>
              </a:pathLst>
            </a:custGeom>
            <a:solidFill>
              <a:srgbClr val="FFB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3970650" y="1656250"/>
              <a:ext cx="510525" cy="1021050"/>
            </a:xfrm>
            <a:custGeom>
              <a:rect b="b" l="l" r="r" t="t"/>
              <a:pathLst>
                <a:path extrusionOk="0" h="40842" w="20421">
                  <a:moveTo>
                    <a:pt x="20420" y="1"/>
                  </a:moveTo>
                  <a:cubicBezTo>
                    <a:pt x="9166" y="1"/>
                    <a:pt x="0" y="9167"/>
                    <a:pt x="0" y="20421"/>
                  </a:cubicBezTo>
                  <a:cubicBezTo>
                    <a:pt x="0" y="31675"/>
                    <a:pt x="9166" y="40841"/>
                    <a:pt x="20420" y="40841"/>
                  </a:cubicBezTo>
                  <a:lnTo>
                    <a:pt x="20420" y="1"/>
                  </a:lnTo>
                  <a:close/>
                </a:path>
              </a:pathLst>
            </a:custGeom>
            <a:solidFill>
              <a:srgbClr val="FFE0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3686850" y="3587350"/>
              <a:ext cx="510525" cy="340900"/>
            </a:xfrm>
            <a:custGeom>
              <a:rect b="b" l="l" r="r" t="t"/>
              <a:pathLst>
                <a:path extrusionOk="0" h="13636" w="20421">
                  <a:moveTo>
                    <a:pt x="4535" y="1"/>
                  </a:moveTo>
                  <a:lnTo>
                    <a:pt x="0" y="6818"/>
                  </a:lnTo>
                  <a:lnTo>
                    <a:pt x="4535" y="13636"/>
                  </a:lnTo>
                  <a:lnTo>
                    <a:pt x="20420" y="13636"/>
                  </a:lnTo>
                  <a:lnTo>
                    <a:pt x="20420" y="1"/>
                  </a:lnTo>
                  <a:close/>
                </a:path>
              </a:pathLst>
            </a:custGeom>
            <a:solidFill>
              <a:srgbClr val="DB88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3403050" y="3587350"/>
              <a:ext cx="397175" cy="340900"/>
            </a:xfrm>
            <a:custGeom>
              <a:rect b="b" l="l" r="r" t="t"/>
              <a:pathLst>
                <a:path extrusionOk="0" h="13636" w="15887">
                  <a:moveTo>
                    <a:pt x="1" y="1"/>
                  </a:moveTo>
                  <a:lnTo>
                    <a:pt x="1" y="13636"/>
                  </a:lnTo>
                  <a:lnTo>
                    <a:pt x="15887" y="13636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ED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3146175" y="238125"/>
              <a:ext cx="2159450" cy="907650"/>
            </a:xfrm>
            <a:custGeom>
              <a:rect b="b" l="l" r="r" t="t"/>
              <a:pathLst>
                <a:path extrusionOk="0" h="36306" w="86378">
                  <a:moveTo>
                    <a:pt x="26162" y="0"/>
                  </a:moveTo>
                  <a:cubicBezTo>
                    <a:pt x="16898" y="0"/>
                    <a:pt x="8058" y="1859"/>
                    <a:pt x="0" y="5219"/>
                  </a:cubicBezTo>
                  <a:cubicBezTo>
                    <a:pt x="10537" y="23780"/>
                    <a:pt x="30500" y="36306"/>
                    <a:pt x="53399" y="36306"/>
                  </a:cubicBezTo>
                  <a:lnTo>
                    <a:pt x="86378" y="36306"/>
                  </a:lnTo>
                  <a:cubicBezTo>
                    <a:pt x="74961" y="14712"/>
                    <a:pt x="52290" y="0"/>
                    <a:pt x="26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32"/>
          <p:cNvGrpSpPr/>
          <p:nvPr/>
        </p:nvGrpSpPr>
        <p:grpSpPr>
          <a:xfrm>
            <a:off x="5276433" y="2012475"/>
            <a:ext cx="568160" cy="670145"/>
            <a:chOff x="1587750" y="238125"/>
            <a:chExt cx="4424925" cy="5219200"/>
          </a:xfrm>
        </p:grpSpPr>
        <p:sp>
          <p:nvSpPr>
            <p:cNvPr id="991" name="Google Shape;991;p32"/>
            <p:cNvSpPr/>
            <p:nvPr/>
          </p:nvSpPr>
          <p:spPr>
            <a:xfrm>
              <a:off x="1587750" y="2621000"/>
              <a:ext cx="910950" cy="1021025"/>
            </a:xfrm>
            <a:custGeom>
              <a:rect b="b" l="l" r="r" t="t"/>
              <a:pathLst>
                <a:path extrusionOk="0" h="40841" w="36438">
                  <a:moveTo>
                    <a:pt x="20421" y="0"/>
                  </a:moveTo>
                  <a:cubicBezTo>
                    <a:pt x="9134" y="0"/>
                    <a:pt x="1" y="9134"/>
                    <a:pt x="1" y="20420"/>
                  </a:cubicBezTo>
                  <a:cubicBezTo>
                    <a:pt x="1" y="31707"/>
                    <a:pt x="9134" y="40840"/>
                    <a:pt x="20421" y="40840"/>
                  </a:cubicBezTo>
                  <a:cubicBezTo>
                    <a:pt x="21236" y="40840"/>
                    <a:pt x="36437" y="40710"/>
                    <a:pt x="36437" y="40710"/>
                  </a:cubicBezTo>
                  <a:lnTo>
                    <a:pt x="36437" y="0"/>
                  </a:lnTo>
                  <a:close/>
                </a:path>
              </a:pathLst>
            </a:custGeom>
            <a:solidFill>
              <a:srgbClr val="8F5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5101725" y="2621000"/>
              <a:ext cx="910950" cy="1021025"/>
            </a:xfrm>
            <a:custGeom>
              <a:rect b="b" l="l" r="r" t="t"/>
              <a:pathLst>
                <a:path extrusionOk="0" h="40841" w="36438">
                  <a:moveTo>
                    <a:pt x="1" y="0"/>
                  </a:moveTo>
                  <a:lnTo>
                    <a:pt x="1" y="40710"/>
                  </a:lnTo>
                  <a:cubicBezTo>
                    <a:pt x="1" y="40710"/>
                    <a:pt x="15202" y="40840"/>
                    <a:pt x="16017" y="40840"/>
                  </a:cubicBezTo>
                  <a:cubicBezTo>
                    <a:pt x="27304" y="40840"/>
                    <a:pt x="36437" y="31707"/>
                    <a:pt x="36437" y="20420"/>
                  </a:cubicBezTo>
                  <a:cubicBezTo>
                    <a:pt x="36437" y="9134"/>
                    <a:pt x="27304" y="0"/>
                    <a:pt x="16017" y="0"/>
                  </a:cubicBezTo>
                  <a:close/>
                </a:path>
              </a:pathLst>
            </a:custGeom>
            <a:solidFill>
              <a:srgbClr val="7943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3460150" y="1140050"/>
              <a:ext cx="2042025" cy="2728675"/>
            </a:xfrm>
            <a:custGeom>
              <a:rect b="b" l="l" r="r" t="t"/>
              <a:pathLst>
                <a:path extrusionOk="0" h="109147" w="81681">
                  <a:moveTo>
                    <a:pt x="56628" y="1"/>
                  </a:moveTo>
                  <a:lnTo>
                    <a:pt x="0" y="16441"/>
                  </a:lnTo>
                  <a:lnTo>
                    <a:pt x="0" y="109147"/>
                  </a:lnTo>
                  <a:lnTo>
                    <a:pt x="81680" y="100078"/>
                  </a:lnTo>
                  <a:lnTo>
                    <a:pt x="81680" y="61815"/>
                  </a:lnTo>
                  <a:cubicBezTo>
                    <a:pt x="81680" y="40547"/>
                    <a:pt x="71927" y="12494"/>
                    <a:pt x="56628" y="1"/>
                  </a:cubicBezTo>
                  <a:close/>
                </a:path>
              </a:pathLst>
            </a:custGeom>
            <a:solidFill>
              <a:srgbClr val="8F5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2098250" y="1140050"/>
              <a:ext cx="1701975" cy="2842025"/>
            </a:xfrm>
            <a:custGeom>
              <a:rect b="b" l="l" r="r" t="t"/>
              <a:pathLst>
                <a:path extrusionOk="0" h="113681" w="68079">
                  <a:moveTo>
                    <a:pt x="25053" y="1"/>
                  </a:moveTo>
                  <a:cubicBezTo>
                    <a:pt x="9754" y="12494"/>
                    <a:pt x="1" y="40547"/>
                    <a:pt x="1" y="61815"/>
                  </a:cubicBezTo>
                  <a:lnTo>
                    <a:pt x="1" y="100078"/>
                  </a:lnTo>
                  <a:lnTo>
                    <a:pt x="68079" y="113681"/>
                  </a:lnTo>
                  <a:lnTo>
                    <a:pt x="68079" y="30043"/>
                  </a:lnTo>
                  <a:lnTo>
                    <a:pt x="25053" y="1"/>
                  </a:lnTo>
                  <a:close/>
                </a:path>
              </a:pathLst>
            </a:custGeom>
            <a:solidFill>
              <a:srgbClr val="A15F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3460150" y="238125"/>
              <a:ext cx="2042025" cy="2447325"/>
            </a:xfrm>
            <a:custGeom>
              <a:rect b="b" l="l" r="r" t="t"/>
              <a:pathLst>
                <a:path extrusionOk="0" h="97893" w="81681">
                  <a:moveTo>
                    <a:pt x="13603" y="0"/>
                  </a:moveTo>
                  <a:lnTo>
                    <a:pt x="0" y="33077"/>
                  </a:lnTo>
                  <a:lnTo>
                    <a:pt x="13603" y="66120"/>
                  </a:lnTo>
                  <a:cubicBezTo>
                    <a:pt x="30369" y="66120"/>
                    <a:pt x="47592" y="57835"/>
                    <a:pt x="56628" y="45146"/>
                  </a:cubicBezTo>
                  <a:cubicBezTo>
                    <a:pt x="71927" y="57639"/>
                    <a:pt x="81680" y="76624"/>
                    <a:pt x="81680" y="97892"/>
                  </a:cubicBezTo>
                  <a:cubicBezTo>
                    <a:pt x="81680" y="97892"/>
                    <a:pt x="81680" y="47266"/>
                    <a:pt x="81680" y="40612"/>
                  </a:cubicBezTo>
                  <a:cubicBezTo>
                    <a:pt x="81680" y="35654"/>
                    <a:pt x="80049" y="30630"/>
                    <a:pt x="76722" y="26455"/>
                  </a:cubicBezTo>
                  <a:cubicBezTo>
                    <a:pt x="72318" y="20942"/>
                    <a:pt x="65860" y="18006"/>
                    <a:pt x="59303" y="17908"/>
                  </a:cubicBezTo>
                  <a:cubicBezTo>
                    <a:pt x="57150" y="13570"/>
                    <a:pt x="53562" y="9884"/>
                    <a:pt x="48865" y="7633"/>
                  </a:cubicBezTo>
                  <a:cubicBezTo>
                    <a:pt x="45687" y="6095"/>
                    <a:pt x="42335" y="5371"/>
                    <a:pt x="39039" y="5371"/>
                  </a:cubicBezTo>
                  <a:cubicBezTo>
                    <a:pt x="35973" y="5371"/>
                    <a:pt x="32956" y="5997"/>
                    <a:pt x="30173" y="7176"/>
                  </a:cubicBezTo>
                  <a:cubicBezTo>
                    <a:pt x="26031" y="2773"/>
                    <a:pt x="20127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2098250" y="238125"/>
              <a:ext cx="1701975" cy="2447325"/>
            </a:xfrm>
            <a:custGeom>
              <a:rect b="b" l="l" r="r" t="t"/>
              <a:pathLst>
                <a:path extrusionOk="0" h="97893" w="68079">
                  <a:moveTo>
                    <a:pt x="68079" y="0"/>
                  </a:moveTo>
                  <a:cubicBezTo>
                    <a:pt x="61555" y="0"/>
                    <a:pt x="55650" y="2773"/>
                    <a:pt x="51508" y="7176"/>
                  </a:cubicBezTo>
                  <a:cubicBezTo>
                    <a:pt x="48725" y="5997"/>
                    <a:pt x="45708" y="5371"/>
                    <a:pt x="42643" y="5371"/>
                  </a:cubicBezTo>
                  <a:cubicBezTo>
                    <a:pt x="39346" y="5371"/>
                    <a:pt x="35994" y="6095"/>
                    <a:pt x="32816" y="7633"/>
                  </a:cubicBezTo>
                  <a:cubicBezTo>
                    <a:pt x="28119" y="9884"/>
                    <a:pt x="24531" y="13570"/>
                    <a:pt x="22378" y="17908"/>
                  </a:cubicBezTo>
                  <a:cubicBezTo>
                    <a:pt x="15822" y="18006"/>
                    <a:pt x="9363" y="20942"/>
                    <a:pt x="4959" y="26455"/>
                  </a:cubicBezTo>
                  <a:cubicBezTo>
                    <a:pt x="1632" y="30630"/>
                    <a:pt x="1" y="35654"/>
                    <a:pt x="1" y="40612"/>
                  </a:cubicBezTo>
                  <a:cubicBezTo>
                    <a:pt x="1" y="47266"/>
                    <a:pt x="1" y="97892"/>
                    <a:pt x="1" y="97892"/>
                  </a:cubicBezTo>
                  <a:cubicBezTo>
                    <a:pt x="1" y="76624"/>
                    <a:pt x="9754" y="57639"/>
                    <a:pt x="25053" y="45146"/>
                  </a:cubicBezTo>
                  <a:cubicBezTo>
                    <a:pt x="34089" y="57835"/>
                    <a:pt x="51312" y="66120"/>
                    <a:pt x="68079" y="66120"/>
                  </a:cubicBezTo>
                  <a:lnTo>
                    <a:pt x="68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3460150" y="3642000"/>
              <a:ext cx="2042025" cy="1815325"/>
            </a:xfrm>
            <a:custGeom>
              <a:rect b="b" l="l" r="r" t="t"/>
              <a:pathLst>
                <a:path extrusionOk="0" h="72613" w="81681">
                  <a:moveTo>
                    <a:pt x="13603" y="0"/>
                  </a:moveTo>
                  <a:lnTo>
                    <a:pt x="0" y="36306"/>
                  </a:lnTo>
                  <a:lnTo>
                    <a:pt x="13603" y="72612"/>
                  </a:lnTo>
                  <a:cubicBezTo>
                    <a:pt x="51213" y="72612"/>
                    <a:pt x="81680" y="42145"/>
                    <a:pt x="81680" y="4534"/>
                  </a:cubicBezTo>
                  <a:lnTo>
                    <a:pt x="81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2098250" y="3642000"/>
              <a:ext cx="1701975" cy="1815325"/>
            </a:xfrm>
            <a:custGeom>
              <a:rect b="b" l="l" r="r" t="t"/>
              <a:pathLst>
                <a:path extrusionOk="0" h="72613" w="68079">
                  <a:moveTo>
                    <a:pt x="1" y="0"/>
                  </a:moveTo>
                  <a:lnTo>
                    <a:pt x="1" y="4534"/>
                  </a:lnTo>
                  <a:cubicBezTo>
                    <a:pt x="1" y="42145"/>
                    <a:pt x="30468" y="72612"/>
                    <a:pt x="68079" y="72612"/>
                  </a:cubicBezTo>
                  <a:lnTo>
                    <a:pt x="68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2665850" y="2621000"/>
              <a:ext cx="737225" cy="510525"/>
            </a:xfrm>
            <a:custGeom>
              <a:rect b="b" l="l" r="r" t="t"/>
              <a:pathLst>
                <a:path extrusionOk="0" h="20421" w="29489">
                  <a:moveTo>
                    <a:pt x="0" y="0"/>
                  </a:moveTo>
                  <a:lnTo>
                    <a:pt x="0" y="13603"/>
                  </a:lnTo>
                  <a:lnTo>
                    <a:pt x="15886" y="13603"/>
                  </a:lnTo>
                  <a:lnTo>
                    <a:pt x="15886" y="20420"/>
                  </a:lnTo>
                  <a:lnTo>
                    <a:pt x="29489" y="20420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331D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4197350" y="2621000"/>
              <a:ext cx="737225" cy="510525"/>
            </a:xfrm>
            <a:custGeom>
              <a:rect b="b" l="l" r="r" t="t"/>
              <a:pathLst>
                <a:path extrusionOk="0" h="20421" w="29489">
                  <a:moveTo>
                    <a:pt x="0" y="0"/>
                  </a:moveTo>
                  <a:lnTo>
                    <a:pt x="0" y="20420"/>
                  </a:lnTo>
                  <a:lnTo>
                    <a:pt x="13603" y="20420"/>
                  </a:lnTo>
                  <a:lnTo>
                    <a:pt x="13603" y="13603"/>
                  </a:lnTo>
                  <a:lnTo>
                    <a:pt x="29489" y="13603"/>
                  </a:lnTo>
                  <a:lnTo>
                    <a:pt x="294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3289700" y="3982050"/>
              <a:ext cx="623875" cy="510525"/>
            </a:xfrm>
            <a:custGeom>
              <a:rect b="b" l="l" r="r" t="t"/>
              <a:pathLst>
                <a:path extrusionOk="0" h="20421" w="24955">
                  <a:moveTo>
                    <a:pt x="1" y="1"/>
                  </a:moveTo>
                  <a:cubicBezTo>
                    <a:pt x="1" y="11287"/>
                    <a:pt x="9167" y="20421"/>
                    <a:pt x="20421" y="20421"/>
                  </a:cubicBezTo>
                  <a:lnTo>
                    <a:pt x="24955" y="13636"/>
                  </a:lnTo>
                  <a:lnTo>
                    <a:pt x="20421" y="6818"/>
                  </a:lnTo>
                  <a:cubicBezTo>
                    <a:pt x="16669" y="6818"/>
                    <a:pt x="13603" y="3752"/>
                    <a:pt x="13603" y="1"/>
                  </a:cubicBezTo>
                  <a:close/>
                </a:path>
              </a:pathLst>
            </a:custGeom>
            <a:solidFill>
              <a:srgbClr val="8F5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3800200" y="3982050"/>
              <a:ext cx="510525" cy="510525"/>
            </a:xfrm>
            <a:custGeom>
              <a:rect b="b" l="l" r="r" t="t"/>
              <a:pathLst>
                <a:path extrusionOk="0" h="20421" w="20421">
                  <a:moveTo>
                    <a:pt x="6818" y="1"/>
                  </a:moveTo>
                  <a:cubicBezTo>
                    <a:pt x="6818" y="3752"/>
                    <a:pt x="3752" y="6818"/>
                    <a:pt x="1" y="6818"/>
                  </a:cubicBezTo>
                  <a:lnTo>
                    <a:pt x="1" y="20421"/>
                  </a:lnTo>
                  <a:cubicBezTo>
                    <a:pt x="11254" y="20421"/>
                    <a:pt x="20421" y="11287"/>
                    <a:pt x="20421" y="1"/>
                  </a:cubicBezTo>
                  <a:close/>
                </a:path>
              </a:pathLst>
            </a:custGeom>
            <a:solidFill>
              <a:srgbClr val="7943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32"/>
          <p:cNvGrpSpPr/>
          <p:nvPr/>
        </p:nvGrpSpPr>
        <p:grpSpPr>
          <a:xfrm>
            <a:off x="3298080" y="2010909"/>
            <a:ext cx="570815" cy="673277"/>
            <a:chOff x="1587750" y="238125"/>
            <a:chExt cx="4424925" cy="5219200"/>
          </a:xfrm>
        </p:grpSpPr>
        <p:sp>
          <p:nvSpPr>
            <p:cNvPr id="1004" name="Google Shape;1004;p32"/>
            <p:cNvSpPr/>
            <p:nvPr/>
          </p:nvSpPr>
          <p:spPr>
            <a:xfrm>
              <a:off x="3460150" y="238125"/>
              <a:ext cx="2382075" cy="2496250"/>
            </a:xfrm>
            <a:custGeom>
              <a:rect b="b" l="l" r="r" t="t"/>
              <a:pathLst>
                <a:path extrusionOk="0" h="99850" w="95283">
                  <a:moveTo>
                    <a:pt x="13603" y="0"/>
                  </a:moveTo>
                  <a:lnTo>
                    <a:pt x="0" y="99849"/>
                  </a:lnTo>
                  <a:lnTo>
                    <a:pt x="95283" y="99849"/>
                  </a:lnTo>
                  <a:lnTo>
                    <a:pt x="95283" y="81680"/>
                  </a:lnTo>
                  <a:cubicBezTo>
                    <a:pt x="95283" y="36632"/>
                    <a:pt x="58651" y="0"/>
                    <a:pt x="1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1758200" y="238125"/>
              <a:ext cx="2042025" cy="2496250"/>
            </a:xfrm>
            <a:custGeom>
              <a:rect b="b" l="l" r="r" t="t"/>
              <a:pathLst>
                <a:path extrusionOk="0" h="99850" w="81681">
                  <a:moveTo>
                    <a:pt x="81681" y="0"/>
                  </a:moveTo>
                  <a:cubicBezTo>
                    <a:pt x="36633" y="0"/>
                    <a:pt x="0" y="36632"/>
                    <a:pt x="0" y="81680"/>
                  </a:cubicBezTo>
                  <a:lnTo>
                    <a:pt x="0" y="99849"/>
                  </a:lnTo>
                  <a:lnTo>
                    <a:pt x="81681" y="99849"/>
                  </a:lnTo>
                  <a:lnTo>
                    <a:pt x="8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1758200" y="3074400"/>
              <a:ext cx="2268725" cy="2382925"/>
            </a:xfrm>
            <a:custGeom>
              <a:rect b="b" l="l" r="r" t="t"/>
              <a:pathLst>
                <a:path extrusionOk="0" h="95317" w="90749">
                  <a:moveTo>
                    <a:pt x="0" y="1"/>
                  </a:moveTo>
                  <a:lnTo>
                    <a:pt x="0" y="95316"/>
                  </a:lnTo>
                  <a:lnTo>
                    <a:pt x="81681" y="95316"/>
                  </a:lnTo>
                  <a:lnTo>
                    <a:pt x="90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3800200" y="3074400"/>
              <a:ext cx="2042025" cy="2382925"/>
            </a:xfrm>
            <a:custGeom>
              <a:rect b="b" l="l" r="r" t="t"/>
              <a:pathLst>
                <a:path extrusionOk="0" h="95317" w="81681">
                  <a:moveTo>
                    <a:pt x="1" y="1"/>
                  </a:moveTo>
                  <a:lnTo>
                    <a:pt x="1" y="95316"/>
                  </a:lnTo>
                  <a:lnTo>
                    <a:pt x="81681" y="95316"/>
                  </a:lnTo>
                  <a:lnTo>
                    <a:pt x="81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5101725" y="2507650"/>
              <a:ext cx="910950" cy="1021025"/>
            </a:xfrm>
            <a:custGeom>
              <a:rect b="b" l="l" r="r" t="t"/>
              <a:pathLst>
                <a:path extrusionOk="0" h="40841" w="36438">
                  <a:moveTo>
                    <a:pt x="1" y="0"/>
                  </a:moveTo>
                  <a:lnTo>
                    <a:pt x="1" y="40677"/>
                  </a:lnTo>
                  <a:cubicBezTo>
                    <a:pt x="1" y="40677"/>
                    <a:pt x="15202" y="40840"/>
                    <a:pt x="16017" y="40840"/>
                  </a:cubicBezTo>
                  <a:cubicBezTo>
                    <a:pt x="27304" y="40840"/>
                    <a:pt x="36437" y="31674"/>
                    <a:pt x="36437" y="20420"/>
                  </a:cubicBezTo>
                  <a:cubicBezTo>
                    <a:pt x="36437" y="9134"/>
                    <a:pt x="27304" y="0"/>
                    <a:pt x="16017" y="0"/>
                  </a:cubicBezTo>
                  <a:close/>
                </a:path>
              </a:pathLst>
            </a:custGeom>
            <a:solidFill>
              <a:srgbClr val="FFB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1587750" y="2507650"/>
              <a:ext cx="910950" cy="1021025"/>
            </a:xfrm>
            <a:custGeom>
              <a:rect b="b" l="l" r="r" t="t"/>
              <a:pathLst>
                <a:path extrusionOk="0" h="40841" w="36438">
                  <a:moveTo>
                    <a:pt x="20421" y="0"/>
                  </a:moveTo>
                  <a:cubicBezTo>
                    <a:pt x="9134" y="0"/>
                    <a:pt x="1" y="9134"/>
                    <a:pt x="1" y="20420"/>
                  </a:cubicBezTo>
                  <a:cubicBezTo>
                    <a:pt x="1" y="31674"/>
                    <a:pt x="9134" y="40840"/>
                    <a:pt x="20421" y="40840"/>
                  </a:cubicBezTo>
                  <a:cubicBezTo>
                    <a:pt x="21236" y="40840"/>
                    <a:pt x="36437" y="40677"/>
                    <a:pt x="36437" y="40677"/>
                  </a:cubicBezTo>
                  <a:lnTo>
                    <a:pt x="36437" y="0"/>
                  </a:lnTo>
                  <a:close/>
                </a:path>
              </a:pathLst>
            </a:custGeom>
            <a:solidFill>
              <a:srgbClr val="FDC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1648100" y="3241575"/>
              <a:ext cx="1021025" cy="1021050"/>
            </a:xfrm>
            <a:custGeom>
              <a:rect b="b" l="l" r="r" t="t"/>
              <a:pathLst>
                <a:path extrusionOk="0" h="40842" w="40841">
                  <a:moveTo>
                    <a:pt x="20421" y="13603"/>
                  </a:moveTo>
                  <a:cubicBezTo>
                    <a:pt x="24172" y="13603"/>
                    <a:pt x="27238" y="16670"/>
                    <a:pt x="27238" y="20421"/>
                  </a:cubicBezTo>
                  <a:cubicBezTo>
                    <a:pt x="27238" y="24172"/>
                    <a:pt x="24172" y="27206"/>
                    <a:pt x="20421" y="27206"/>
                  </a:cubicBezTo>
                  <a:cubicBezTo>
                    <a:pt x="16669" y="27206"/>
                    <a:pt x="13603" y="24172"/>
                    <a:pt x="13603" y="20421"/>
                  </a:cubicBezTo>
                  <a:cubicBezTo>
                    <a:pt x="13603" y="16670"/>
                    <a:pt x="16669" y="13603"/>
                    <a:pt x="20421" y="13603"/>
                  </a:cubicBezTo>
                  <a:close/>
                  <a:moveTo>
                    <a:pt x="20421" y="1"/>
                  </a:moveTo>
                  <a:cubicBezTo>
                    <a:pt x="9167" y="1"/>
                    <a:pt x="1" y="9135"/>
                    <a:pt x="1" y="20421"/>
                  </a:cubicBezTo>
                  <a:cubicBezTo>
                    <a:pt x="1" y="31675"/>
                    <a:pt x="9167" y="40841"/>
                    <a:pt x="20421" y="40841"/>
                  </a:cubicBezTo>
                  <a:cubicBezTo>
                    <a:pt x="31675" y="40841"/>
                    <a:pt x="40841" y="31675"/>
                    <a:pt x="40841" y="20421"/>
                  </a:cubicBezTo>
                  <a:cubicBezTo>
                    <a:pt x="40841" y="9135"/>
                    <a:pt x="31675" y="1"/>
                    <a:pt x="20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4931300" y="3241575"/>
              <a:ext cx="1021025" cy="1021050"/>
            </a:xfrm>
            <a:custGeom>
              <a:rect b="b" l="l" r="r" t="t"/>
              <a:pathLst>
                <a:path extrusionOk="0" h="40842" w="40841">
                  <a:moveTo>
                    <a:pt x="20420" y="13603"/>
                  </a:moveTo>
                  <a:cubicBezTo>
                    <a:pt x="24172" y="13603"/>
                    <a:pt x="27238" y="16670"/>
                    <a:pt x="27238" y="20421"/>
                  </a:cubicBezTo>
                  <a:cubicBezTo>
                    <a:pt x="27238" y="24172"/>
                    <a:pt x="24172" y="27206"/>
                    <a:pt x="20420" y="27206"/>
                  </a:cubicBezTo>
                  <a:cubicBezTo>
                    <a:pt x="16669" y="27206"/>
                    <a:pt x="13603" y="24172"/>
                    <a:pt x="13603" y="20421"/>
                  </a:cubicBezTo>
                  <a:cubicBezTo>
                    <a:pt x="13603" y="16670"/>
                    <a:pt x="16669" y="13603"/>
                    <a:pt x="20420" y="13603"/>
                  </a:cubicBezTo>
                  <a:close/>
                  <a:moveTo>
                    <a:pt x="20420" y="1"/>
                  </a:moveTo>
                  <a:cubicBezTo>
                    <a:pt x="9167" y="1"/>
                    <a:pt x="0" y="9135"/>
                    <a:pt x="0" y="20421"/>
                  </a:cubicBezTo>
                  <a:cubicBezTo>
                    <a:pt x="0" y="31675"/>
                    <a:pt x="9167" y="40841"/>
                    <a:pt x="20420" y="40841"/>
                  </a:cubicBezTo>
                  <a:cubicBezTo>
                    <a:pt x="31674" y="40841"/>
                    <a:pt x="40840" y="31675"/>
                    <a:pt x="40840" y="20421"/>
                  </a:cubicBezTo>
                  <a:cubicBezTo>
                    <a:pt x="40840" y="9135"/>
                    <a:pt x="31674" y="1"/>
                    <a:pt x="20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098250" y="805700"/>
              <a:ext cx="1928675" cy="3970675"/>
            </a:xfrm>
            <a:custGeom>
              <a:rect b="b" l="l" r="r" t="t"/>
              <a:pathLst>
                <a:path extrusionOk="0" h="158827" w="77147">
                  <a:moveTo>
                    <a:pt x="68079" y="0"/>
                  </a:moveTo>
                  <a:lnTo>
                    <a:pt x="2611" y="40319"/>
                  </a:lnTo>
                  <a:cubicBezTo>
                    <a:pt x="914" y="46255"/>
                    <a:pt x="1" y="52518"/>
                    <a:pt x="1" y="58977"/>
                  </a:cubicBezTo>
                  <a:lnTo>
                    <a:pt x="1" y="90749"/>
                  </a:lnTo>
                  <a:cubicBezTo>
                    <a:pt x="1" y="128360"/>
                    <a:pt x="30468" y="158827"/>
                    <a:pt x="68079" y="158827"/>
                  </a:cubicBezTo>
                  <a:lnTo>
                    <a:pt x="77147" y="79397"/>
                  </a:lnTo>
                  <a:lnTo>
                    <a:pt x="68079" y="0"/>
                  </a:lnTo>
                  <a:close/>
                </a:path>
              </a:pathLst>
            </a:custGeom>
            <a:solidFill>
              <a:srgbClr val="FFE0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3800200" y="805700"/>
              <a:ext cx="1701975" cy="3970675"/>
            </a:xfrm>
            <a:custGeom>
              <a:rect b="b" l="l" r="r" t="t"/>
              <a:pathLst>
                <a:path extrusionOk="0" h="158827" w="68079">
                  <a:moveTo>
                    <a:pt x="1" y="0"/>
                  </a:moveTo>
                  <a:lnTo>
                    <a:pt x="1" y="158827"/>
                  </a:lnTo>
                  <a:cubicBezTo>
                    <a:pt x="37611" y="158827"/>
                    <a:pt x="68078" y="128360"/>
                    <a:pt x="68078" y="90749"/>
                  </a:cubicBezTo>
                  <a:lnTo>
                    <a:pt x="68078" y="58977"/>
                  </a:lnTo>
                  <a:cubicBezTo>
                    <a:pt x="68078" y="52518"/>
                    <a:pt x="67165" y="46255"/>
                    <a:pt x="65469" y="403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DC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3800200" y="578175"/>
              <a:ext cx="1636725" cy="1235500"/>
            </a:xfrm>
            <a:custGeom>
              <a:rect b="b" l="l" r="r" t="t"/>
              <a:pathLst>
                <a:path extrusionOk="0" h="49420" w="65469">
                  <a:moveTo>
                    <a:pt x="1" y="0"/>
                  </a:moveTo>
                  <a:lnTo>
                    <a:pt x="1" y="9101"/>
                  </a:lnTo>
                  <a:cubicBezTo>
                    <a:pt x="1" y="24074"/>
                    <a:pt x="12005" y="38720"/>
                    <a:pt x="26716" y="41656"/>
                  </a:cubicBezTo>
                  <a:lnTo>
                    <a:pt x="65469" y="49420"/>
                  </a:lnTo>
                  <a:cubicBezTo>
                    <a:pt x="57379" y="20910"/>
                    <a:pt x="3112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163500" y="578175"/>
              <a:ext cx="1636725" cy="1235500"/>
            </a:xfrm>
            <a:custGeom>
              <a:rect b="b" l="l" r="r" t="t"/>
              <a:pathLst>
                <a:path extrusionOk="0" h="49420" w="65469">
                  <a:moveTo>
                    <a:pt x="65469" y="0"/>
                  </a:moveTo>
                  <a:cubicBezTo>
                    <a:pt x="34349" y="0"/>
                    <a:pt x="8090" y="20910"/>
                    <a:pt x="1" y="49420"/>
                  </a:cubicBezTo>
                  <a:lnTo>
                    <a:pt x="38753" y="41656"/>
                  </a:lnTo>
                  <a:cubicBezTo>
                    <a:pt x="53464" y="38720"/>
                    <a:pt x="65469" y="24074"/>
                    <a:pt x="65469" y="9101"/>
                  </a:cubicBezTo>
                  <a:lnTo>
                    <a:pt x="654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665850" y="2450550"/>
              <a:ext cx="737225" cy="510525"/>
            </a:xfrm>
            <a:custGeom>
              <a:rect b="b" l="l" r="r" t="t"/>
              <a:pathLst>
                <a:path extrusionOk="0" h="20421" w="29489">
                  <a:moveTo>
                    <a:pt x="0" y="1"/>
                  </a:moveTo>
                  <a:lnTo>
                    <a:pt x="0" y="13603"/>
                  </a:lnTo>
                  <a:lnTo>
                    <a:pt x="15886" y="13603"/>
                  </a:lnTo>
                  <a:lnTo>
                    <a:pt x="15886" y="20421"/>
                  </a:lnTo>
                  <a:lnTo>
                    <a:pt x="29489" y="20421"/>
                  </a:lnTo>
                  <a:lnTo>
                    <a:pt x="29489" y="1"/>
                  </a:lnTo>
                  <a:close/>
                </a:path>
              </a:pathLst>
            </a:custGeom>
            <a:solidFill>
              <a:srgbClr val="5B3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4197350" y="2450550"/>
              <a:ext cx="737225" cy="510525"/>
            </a:xfrm>
            <a:custGeom>
              <a:rect b="b" l="l" r="r" t="t"/>
              <a:pathLst>
                <a:path extrusionOk="0" h="20421" w="29489">
                  <a:moveTo>
                    <a:pt x="0" y="1"/>
                  </a:moveTo>
                  <a:lnTo>
                    <a:pt x="0" y="20421"/>
                  </a:lnTo>
                  <a:lnTo>
                    <a:pt x="13603" y="20421"/>
                  </a:lnTo>
                  <a:lnTo>
                    <a:pt x="13603" y="13603"/>
                  </a:lnTo>
                  <a:lnTo>
                    <a:pt x="29489" y="13603"/>
                  </a:lnTo>
                  <a:lnTo>
                    <a:pt x="29489" y="1"/>
                  </a:lnTo>
                  <a:close/>
                </a:path>
              </a:pathLst>
            </a:custGeom>
            <a:solidFill>
              <a:srgbClr val="331D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3289700" y="3415275"/>
              <a:ext cx="623875" cy="510550"/>
            </a:xfrm>
            <a:custGeom>
              <a:rect b="b" l="l" r="r" t="t"/>
              <a:pathLst>
                <a:path extrusionOk="0" h="20422" w="24955">
                  <a:moveTo>
                    <a:pt x="1" y="1"/>
                  </a:moveTo>
                  <a:cubicBezTo>
                    <a:pt x="1" y="11255"/>
                    <a:pt x="9167" y="20421"/>
                    <a:pt x="20421" y="20421"/>
                  </a:cubicBezTo>
                  <a:lnTo>
                    <a:pt x="24955" y="13603"/>
                  </a:lnTo>
                  <a:lnTo>
                    <a:pt x="20421" y="6786"/>
                  </a:lnTo>
                  <a:cubicBezTo>
                    <a:pt x="16669" y="6786"/>
                    <a:pt x="13603" y="3752"/>
                    <a:pt x="13603" y="1"/>
                  </a:cubicBezTo>
                  <a:close/>
                </a:path>
              </a:pathLst>
            </a:custGeom>
            <a:solidFill>
              <a:srgbClr val="F88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3800200" y="3415275"/>
              <a:ext cx="510525" cy="510550"/>
            </a:xfrm>
            <a:custGeom>
              <a:rect b="b" l="l" r="r" t="t"/>
              <a:pathLst>
                <a:path extrusionOk="0" h="20422" w="20421">
                  <a:moveTo>
                    <a:pt x="6818" y="1"/>
                  </a:moveTo>
                  <a:cubicBezTo>
                    <a:pt x="6818" y="3752"/>
                    <a:pt x="3752" y="6786"/>
                    <a:pt x="1" y="6786"/>
                  </a:cubicBezTo>
                  <a:lnTo>
                    <a:pt x="1" y="20421"/>
                  </a:lnTo>
                  <a:cubicBezTo>
                    <a:pt x="11254" y="20421"/>
                    <a:pt x="20421" y="11255"/>
                    <a:pt x="20421" y="1"/>
                  </a:cubicBezTo>
                  <a:close/>
                </a:path>
              </a:pathLst>
            </a:custGeom>
            <a:solidFill>
              <a:srgbClr val="FD4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32"/>
          <p:cNvGrpSpPr/>
          <p:nvPr/>
        </p:nvGrpSpPr>
        <p:grpSpPr>
          <a:xfrm>
            <a:off x="7209518" y="2025929"/>
            <a:ext cx="656053" cy="643229"/>
            <a:chOff x="1190625" y="371850"/>
            <a:chExt cx="5219200" cy="4951725"/>
          </a:xfrm>
        </p:grpSpPr>
        <p:sp>
          <p:nvSpPr>
            <p:cNvPr id="1021" name="Google Shape;1021;p32"/>
            <p:cNvSpPr/>
            <p:nvPr/>
          </p:nvSpPr>
          <p:spPr>
            <a:xfrm>
              <a:off x="1190625" y="2446475"/>
              <a:ext cx="1074825" cy="1204525"/>
            </a:xfrm>
            <a:custGeom>
              <a:rect b="b" l="l" r="r" t="t"/>
              <a:pathLst>
                <a:path extrusionOk="0" h="48181" w="42993">
                  <a:moveTo>
                    <a:pt x="24073" y="1"/>
                  </a:moveTo>
                  <a:cubicBezTo>
                    <a:pt x="10797" y="1"/>
                    <a:pt x="0" y="10765"/>
                    <a:pt x="0" y="24074"/>
                  </a:cubicBezTo>
                  <a:cubicBezTo>
                    <a:pt x="0" y="37383"/>
                    <a:pt x="10797" y="48180"/>
                    <a:pt x="24073" y="48180"/>
                  </a:cubicBezTo>
                  <a:lnTo>
                    <a:pt x="42993" y="48180"/>
                  </a:lnTo>
                  <a:lnTo>
                    <a:pt x="42993" y="1"/>
                  </a:lnTo>
                  <a:close/>
                </a:path>
              </a:pathLst>
            </a:custGeom>
            <a:solidFill>
              <a:srgbClr val="FFB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5334975" y="2446475"/>
              <a:ext cx="1074850" cy="1204525"/>
            </a:xfrm>
            <a:custGeom>
              <a:rect b="b" l="l" r="r" t="t"/>
              <a:pathLst>
                <a:path extrusionOk="0" h="48181" w="42994">
                  <a:moveTo>
                    <a:pt x="0" y="1"/>
                  </a:moveTo>
                  <a:lnTo>
                    <a:pt x="0" y="48017"/>
                  </a:lnTo>
                  <a:cubicBezTo>
                    <a:pt x="0" y="48017"/>
                    <a:pt x="17941" y="48180"/>
                    <a:pt x="18920" y="48180"/>
                  </a:cubicBezTo>
                  <a:cubicBezTo>
                    <a:pt x="32196" y="48180"/>
                    <a:pt x="42993" y="37383"/>
                    <a:pt x="42993" y="24074"/>
                  </a:cubicBezTo>
                  <a:cubicBezTo>
                    <a:pt x="42993" y="10765"/>
                    <a:pt x="32196" y="1"/>
                    <a:pt x="18920" y="1"/>
                  </a:cubicBezTo>
                  <a:close/>
                </a:path>
              </a:pathLst>
            </a:custGeom>
            <a:solidFill>
              <a:srgbClr val="F7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1792450" y="371850"/>
              <a:ext cx="2275250" cy="4951725"/>
            </a:xfrm>
            <a:custGeom>
              <a:rect b="b" l="l" r="r" t="t"/>
              <a:pathLst>
                <a:path extrusionOk="0" h="198069" w="91010">
                  <a:moveTo>
                    <a:pt x="80311" y="1"/>
                  </a:moveTo>
                  <a:cubicBezTo>
                    <a:pt x="35980" y="1"/>
                    <a:pt x="0" y="35948"/>
                    <a:pt x="0" y="80311"/>
                  </a:cubicBezTo>
                  <a:lnTo>
                    <a:pt x="0" y="117758"/>
                  </a:lnTo>
                  <a:cubicBezTo>
                    <a:pt x="0" y="162121"/>
                    <a:pt x="35980" y="198068"/>
                    <a:pt x="80311" y="198068"/>
                  </a:cubicBezTo>
                  <a:lnTo>
                    <a:pt x="91010" y="99035"/>
                  </a:lnTo>
                  <a:lnTo>
                    <a:pt x="80311" y="1"/>
                  </a:lnTo>
                  <a:close/>
                </a:path>
              </a:pathLst>
            </a:custGeom>
            <a:solidFill>
              <a:srgbClr val="FDC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3800200" y="371850"/>
              <a:ext cx="2007775" cy="4951725"/>
            </a:xfrm>
            <a:custGeom>
              <a:rect b="b" l="l" r="r" t="t"/>
              <a:pathLst>
                <a:path extrusionOk="0" h="198069" w="80311">
                  <a:moveTo>
                    <a:pt x="1" y="1"/>
                  </a:moveTo>
                  <a:lnTo>
                    <a:pt x="1" y="198068"/>
                  </a:lnTo>
                  <a:cubicBezTo>
                    <a:pt x="44331" y="198068"/>
                    <a:pt x="80311" y="162121"/>
                    <a:pt x="80311" y="117758"/>
                  </a:cubicBezTo>
                  <a:lnTo>
                    <a:pt x="80311" y="80311"/>
                  </a:lnTo>
                  <a:cubicBezTo>
                    <a:pt x="80311" y="35948"/>
                    <a:pt x="44331" y="1"/>
                    <a:pt x="1" y="1"/>
                  </a:cubicBezTo>
                  <a:close/>
                </a:path>
              </a:pathLst>
            </a:custGeom>
            <a:solidFill>
              <a:srgbClr val="FFB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2461975" y="2446475"/>
              <a:ext cx="870150" cy="601875"/>
            </a:xfrm>
            <a:custGeom>
              <a:rect b="b" l="l" r="r" t="t"/>
              <a:pathLst>
                <a:path extrusionOk="0" h="24075" w="34806">
                  <a:moveTo>
                    <a:pt x="0" y="1"/>
                  </a:moveTo>
                  <a:lnTo>
                    <a:pt x="0" y="16050"/>
                  </a:lnTo>
                  <a:lnTo>
                    <a:pt x="18724" y="16050"/>
                  </a:lnTo>
                  <a:lnTo>
                    <a:pt x="18724" y="24074"/>
                  </a:lnTo>
                  <a:lnTo>
                    <a:pt x="34806" y="24074"/>
                  </a:lnTo>
                  <a:lnTo>
                    <a:pt x="34806" y="1"/>
                  </a:lnTo>
                  <a:close/>
                </a:path>
              </a:pathLst>
            </a:custGeom>
            <a:solidFill>
              <a:srgbClr val="4C4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4268300" y="2446475"/>
              <a:ext cx="870150" cy="601875"/>
            </a:xfrm>
            <a:custGeom>
              <a:rect b="b" l="l" r="r" t="t"/>
              <a:pathLst>
                <a:path extrusionOk="0" h="24075" w="34806">
                  <a:moveTo>
                    <a:pt x="0" y="1"/>
                  </a:moveTo>
                  <a:lnTo>
                    <a:pt x="0" y="24074"/>
                  </a:lnTo>
                  <a:lnTo>
                    <a:pt x="16082" y="24074"/>
                  </a:lnTo>
                  <a:lnTo>
                    <a:pt x="16082" y="16050"/>
                  </a:lnTo>
                  <a:lnTo>
                    <a:pt x="34806" y="16050"/>
                  </a:lnTo>
                  <a:lnTo>
                    <a:pt x="34806" y="1"/>
                  </a:lnTo>
                  <a:close/>
                </a:path>
              </a:pathLst>
            </a:custGeom>
            <a:solidFill>
              <a:srgbClr val="331D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3198375" y="3717825"/>
              <a:ext cx="735600" cy="601875"/>
            </a:xfrm>
            <a:custGeom>
              <a:rect b="b" l="l" r="r" t="t"/>
              <a:pathLst>
                <a:path extrusionOk="0" h="24075" w="29424">
                  <a:moveTo>
                    <a:pt x="0" y="1"/>
                  </a:moveTo>
                  <a:cubicBezTo>
                    <a:pt x="0" y="13277"/>
                    <a:pt x="10797" y="24074"/>
                    <a:pt x="24074" y="24074"/>
                  </a:cubicBezTo>
                  <a:lnTo>
                    <a:pt x="29423" y="16050"/>
                  </a:lnTo>
                  <a:lnTo>
                    <a:pt x="24074" y="8025"/>
                  </a:lnTo>
                  <a:cubicBezTo>
                    <a:pt x="19637" y="8025"/>
                    <a:pt x="16049" y="4405"/>
                    <a:pt x="16049" y="1"/>
                  </a:cubicBezTo>
                  <a:close/>
                </a:path>
              </a:pathLst>
            </a:custGeom>
            <a:solidFill>
              <a:srgbClr val="F7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3800200" y="3717825"/>
              <a:ext cx="601875" cy="601875"/>
            </a:xfrm>
            <a:custGeom>
              <a:rect b="b" l="l" r="r" t="t"/>
              <a:pathLst>
                <a:path extrusionOk="0" h="24075" w="24075">
                  <a:moveTo>
                    <a:pt x="8025" y="1"/>
                  </a:moveTo>
                  <a:cubicBezTo>
                    <a:pt x="8025" y="4405"/>
                    <a:pt x="4437" y="8025"/>
                    <a:pt x="1" y="8025"/>
                  </a:cubicBezTo>
                  <a:lnTo>
                    <a:pt x="1" y="24074"/>
                  </a:lnTo>
                  <a:cubicBezTo>
                    <a:pt x="13277" y="24074"/>
                    <a:pt x="24074" y="13277"/>
                    <a:pt x="24074" y="1"/>
                  </a:cubicBezTo>
                  <a:close/>
                </a:path>
              </a:pathLst>
            </a:custGeom>
            <a:solidFill>
              <a:srgbClr val="F88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" y="13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513" y="2016263"/>
            <a:ext cx="1110976" cy="111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" y="0"/>
            <a:ext cx="108338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</a:t>
            </a:r>
            <a:endParaRPr/>
          </a:p>
        </p:txBody>
      </p:sp>
      <p:pic>
        <p:nvPicPr>
          <p:cNvPr id="1156" name="Google Shape;11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15" y="873225"/>
            <a:ext cx="7486925" cy="37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2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1162" name="Google Shape;1162;p52"/>
          <p:cNvSpPr txBox="1"/>
          <p:nvPr>
            <p:ph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3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53"/>
          <p:cNvSpPr txBox="1"/>
          <p:nvPr>
            <p:ph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</a:t>
            </a:r>
            <a:endParaRPr/>
          </a:p>
        </p:txBody>
      </p:sp>
      <p:sp>
        <p:nvSpPr>
          <p:cNvPr id="1174" name="Google Shape;1174;p54"/>
          <p:cNvSpPr txBox="1"/>
          <p:nvPr/>
        </p:nvSpPr>
        <p:spPr>
          <a:xfrm>
            <a:off x="1445425" y="1367000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Effective Use of OOP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75" name="Google Shape;1175;p54"/>
          <p:cNvSpPr txBox="1"/>
          <p:nvPr/>
        </p:nvSpPr>
        <p:spPr>
          <a:xfrm>
            <a:off x="1429625" y="2021950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Game Logic Implementation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76" name="Google Shape;1176;p54"/>
          <p:cNvSpPr txBox="1"/>
          <p:nvPr/>
        </p:nvSpPr>
        <p:spPr>
          <a:xfrm>
            <a:off x="1429625" y="2617775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User Interface Implementation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77" name="Google Shape;1177;p54"/>
          <p:cNvSpPr txBox="1"/>
          <p:nvPr/>
        </p:nvSpPr>
        <p:spPr>
          <a:xfrm>
            <a:off x="1429625" y="3317025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Performance Optimization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78" name="Google Shape;11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675" y="1138150"/>
            <a:ext cx="2867200" cy="28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184" name="Google Shape;1184;p55"/>
          <p:cNvSpPr txBox="1"/>
          <p:nvPr/>
        </p:nvSpPr>
        <p:spPr>
          <a:xfrm>
            <a:off x="1445425" y="1367000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Multiplayer Mode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85" name="Google Shape;1185;p55"/>
          <p:cNvSpPr txBox="1"/>
          <p:nvPr/>
        </p:nvSpPr>
        <p:spPr>
          <a:xfrm>
            <a:off x="1429625" y="2021950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Screen Splitting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86" name="Google Shape;1186;p55"/>
          <p:cNvSpPr txBox="1"/>
          <p:nvPr/>
        </p:nvSpPr>
        <p:spPr>
          <a:xfrm>
            <a:off x="1429625" y="2617775"/>
            <a:ext cx="628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-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High Score Database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87" name="Google Shape;11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000" y="873231"/>
            <a:ext cx="2610525" cy="26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193" name="Google Shape;1193;p56"/>
          <p:cNvSpPr txBox="1"/>
          <p:nvPr>
            <p:ph idx="4294967295" type="body"/>
          </p:nvPr>
        </p:nvSpPr>
        <p:spPr>
          <a:xfrm>
            <a:off x="589625" y="1425575"/>
            <a:ext cx="7964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mostafaHegab. (n.d.). mostafaHegab/Chicken-Invaders: Simple Chicken Invaders Game with JAVA. Retrieved from https://github.com/mostafaHegab/Chicken-Invaders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UML class: Lucidchart. (n.d.). Retrieved from https://lucid.app/lucidchart/c6e383ae-e074-4fc5-ae37-65484a9a7a34/edit?invitationId=inv_0a814f23-793c-4559-a23f-30c2dc288661&amp;page=HWEp-vi-RSFO#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Best 55+ 8. (n.d.). Retrieved from </a:t>
            </a:r>
            <a:r>
              <a:rPr lang="en" sz="1400" u="sng">
                <a:hlinkClick r:id="rId3"/>
              </a:rPr>
              <a:t>https://wallpapercave.com/w/wp7872568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Programming Space Invaders in Java (fx) Tutorial 1/2. (2019). Retrieved from https://www.youtube.com/watch?v=0szmaHH1hno&amp;list=WL&amp;index=4&amp;t=18s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Programming Space Invaders in Java (fx) Tutorial 2/2. (2019). Retrieved from 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7"/>
          <p:cNvSpPr txBox="1"/>
          <p:nvPr>
            <p:ph type="title"/>
          </p:nvPr>
        </p:nvSpPr>
        <p:spPr>
          <a:xfrm>
            <a:off x="1173975" y="1466725"/>
            <a:ext cx="8539200" cy="24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THANK 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YOU</a:t>
            </a:r>
            <a:r>
              <a:rPr lang="en" sz="4000"/>
              <a:t> </a:t>
            </a:r>
            <a:endParaRPr sz="4000" u="sng"/>
          </a:p>
        </p:txBody>
      </p:sp>
      <p:pic>
        <p:nvPicPr>
          <p:cNvPr id="1199" name="Google Shape;1199;p57"/>
          <p:cNvPicPr preferRelativeResize="0"/>
          <p:nvPr/>
        </p:nvPicPr>
        <p:blipFill rotWithShape="1">
          <a:blip r:embed="rId3">
            <a:alphaModFix/>
          </a:blip>
          <a:srcRect b="3939" l="0" r="0" t="-3940"/>
          <a:stretch/>
        </p:blipFill>
        <p:spPr>
          <a:xfrm>
            <a:off x="782325" y="34175"/>
            <a:ext cx="1686625" cy="1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57"/>
          <p:cNvPicPr preferRelativeResize="0"/>
          <p:nvPr/>
        </p:nvPicPr>
        <p:blipFill rotWithShape="1">
          <a:blip r:embed="rId3">
            <a:alphaModFix/>
          </a:blip>
          <a:srcRect b="3939" l="0" r="0" t="-3940"/>
          <a:stretch/>
        </p:blipFill>
        <p:spPr>
          <a:xfrm>
            <a:off x="3985100" y="34175"/>
            <a:ext cx="1686625" cy="1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625" y="406450"/>
            <a:ext cx="3140774" cy="314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3"/>
          <p:cNvSpPr txBox="1"/>
          <p:nvPr>
            <p:ph idx="15" type="title"/>
          </p:nvPr>
        </p:nvSpPr>
        <p:spPr>
          <a:xfrm>
            <a:off x="786350" y="481200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/>
              <a:t>CONTENTS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1034" name="Google Shape;1034;p33"/>
          <p:cNvSpPr txBox="1"/>
          <p:nvPr>
            <p:ph idx="6" type="subTitle"/>
          </p:nvPr>
        </p:nvSpPr>
        <p:spPr>
          <a:xfrm>
            <a:off x="1023881" y="1961463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IDEAS &amp; TECHNIQUES</a:t>
            </a:r>
            <a:endParaRPr/>
          </a:p>
        </p:txBody>
      </p:sp>
      <p:sp>
        <p:nvSpPr>
          <p:cNvPr id="1035" name="Google Shape;1035;p33"/>
          <p:cNvSpPr txBox="1"/>
          <p:nvPr>
            <p:ph idx="7" type="subTitle"/>
          </p:nvPr>
        </p:nvSpPr>
        <p:spPr>
          <a:xfrm>
            <a:off x="3670619" y="1962825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CORE</a:t>
            </a:r>
            <a:r>
              <a:rPr lang="en"/>
              <a:t> CONCEPTS</a:t>
            </a:r>
            <a:endParaRPr/>
          </a:p>
        </p:txBody>
      </p:sp>
      <p:sp>
        <p:nvSpPr>
          <p:cNvPr id="1036" name="Google Shape;1036;p33"/>
          <p:cNvSpPr txBox="1"/>
          <p:nvPr>
            <p:ph idx="8" type="subTitle"/>
          </p:nvPr>
        </p:nvSpPr>
        <p:spPr>
          <a:xfrm>
            <a:off x="2493066" y="3866150"/>
            <a:ext cx="1923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GAMEPLAY DEMO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7" name="Google Shape;1037;p33"/>
          <p:cNvSpPr txBox="1"/>
          <p:nvPr>
            <p:ph type="title"/>
          </p:nvPr>
        </p:nvSpPr>
        <p:spPr>
          <a:xfrm>
            <a:off x="705431" y="1312762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8" name="Google Shape;1038;p33"/>
          <p:cNvSpPr txBox="1"/>
          <p:nvPr>
            <p:ph idx="3" type="title"/>
          </p:nvPr>
        </p:nvSpPr>
        <p:spPr>
          <a:xfrm>
            <a:off x="3352169" y="131140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9" name="Google Shape;1039;p33"/>
          <p:cNvSpPr txBox="1"/>
          <p:nvPr>
            <p:ph idx="4" type="title"/>
          </p:nvPr>
        </p:nvSpPr>
        <p:spPr>
          <a:xfrm>
            <a:off x="6175076" y="1311400"/>
            <a:ext cx="25995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0" name="Google Shape;1040;p33"/>
          <p:cNvSpPr txBox="1"/>
          <p:nvPr>
            <p:ph idx="5" type="title"/>
          </p:nvPr>
        </p:nvSpPr>
        <p:spPr>
          <a:xfrm>
            <a:off x="2230000" y="3031275"/>
            <a:ext cx="24495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1" name="Google Shape;1041;p33"/>
          <p:cNvSpPr txBox="1"/>
          <p:nvPr>
            <p:ph idx="14" type="subTitle"/>
          </p:nvPr>
        </p:nvSpPr>
        <p:spPr>
          <a:xfrm>
            <a:off x="6454240" y="1955616"/>
            <a:ext cx="20412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r>
              <a:rPr lang="en"/>
              <a:t> DESIGN</a:t>
            </a:r>
            <a:endParaRPr/>
          </a:p>
        </p:txBody>
      </p:sp>
      <p:sp>
        <p:nvSpPr>
          <p:cNvPr id="1042" name="Google Shape;1042;p33"/>
          <p:cNvSpPr txBox="1"/>
          <p:nvPr>
            <p:ph idx="8" type="subTitle"/>
          </p:nvPr>
        </p:nvSpPr>
        <p:spPr>
          <a:xfrm>
            <a:off x="5215550" y="3866150"/>
            <a:ext cx="2514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3" name="Google Shape;1043;p33"/>
          <p:cNvSpPr txBox="1"/>
          <p:nvPr>
            <p:ph idx="5" type="title"/>
          </p:nvPr>
        </p:nvSpPr>
        <p:spPr>
          <a:xfrm>
            <a:off x="4952475" y="3031275"/>
            <a:ext cx="24495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05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4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1049" name="Google Shape;1049;p34"/>
          <p:cNvSpPr txBox="1"/>
          <p:nvPr>
            <p:ph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5"/>
          <p:cNvSpPr txBox="1"/>
          <p:nvPr>
            <p:ph type="title"/>
          </p:nvPr>
        </p:nvSpPr>
        <p:spPr>
          <a:xfrm>
            <a:off x="1059150" y="728800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—Motivation</a:t>
            </a:r>
            <a:endParaRPr b="1" sz="2100"/>
          </a:p>
        </p:txBody>
      </p:sp>
      <p:sp>
        <p:nvSpPr>
          <p:cNvPr id="1055" name="Google Shape;1055;p35"/>
          <p:cNvSpPr txBox="1"/>
          <p:nvPr>
            <p:ph idx="1" type="subTitle"/>
          </p:nvPr>
        </p:nvSpPr>
        <p:spPr>
          <a:xfrm>
            <a:off x="1000450" y="1499725"/>
            <a:ext cx="76332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</a:t>
            </a:r>
            <a:r>
              <a:rPr lang="en" sz="1600"/>
              <a:t>We are working with this game as our project lab is a 4-credit course. During our investigation into how to create 2D games with Java, we remembered the chicken invaders game which was popular in our childhood</a:t>
            </a:r>
            <a:r>
              <a:rPr lang="en" sz="1400">
                <a:solidFill>
                  <a:schemeClr val="accent4"/>
                </a:solidFill>
              </a:rPr>
              <a:t>.</a:t>
            </a:r>
            <a:r>
              <a:rPr lang="en"/>
              <a:t>.”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6"/>
          <p:cNvSpPr txBox="1"/>
          <p:nvPr>
            <p:ph type="title"/>
          </p:nvPr>
        </p:nvSpPr>
        <p:spPr>
          <a:xfrm>
            <a:off x="717450" y="3755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DIAGRAM</a:t>
            </a:r>
            <a:endParaRPr/>
          </a:p>
        </p:txBody>
      </p:sp>
      <p:pic>
        <p:nvPicPr>
          <p:cNvPr id="1061" name="Google Shape;10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49" y="708820"/>
            <a:ext cx="7629624" cy="462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7"/>
          <p:cNvSpPr txBox="1"/>
          <p:nvPr>
            <p:ph type="title"/>
          </p:nvPr>
        </p:nvSpPr>
        <p:spPr>
          <a:xfrm>
            <a:off x="3172775" y="2487975"/>
            <a:ext cx="5253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CONCEPTS IMPLEMENTATION</a:t>
            </a:r>
            <a:endParaRPr/>
          </a:p>
        </p:txBody>
      </p:sp>
      <p:sp>
        <p:nvSpPr>
          <p:cNvPr id="1067" name="Google Shape;1067;p37"/>
          <p:cNvSpPr txBox="1"/>
          <p:nvPr>
            <p:ph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38"/>
          <p:cNvSpPr txBox="1"/>
          <p:nvPr>
            <p:ph type="title"/>
          </p:nvPr>
        </p:nvSpPr>
        <p:spPr>
          <a:xfrm>
            <a:off x="726238" y="356975"/>
            <a:ext cx="3891900" cy="6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ENCAPSULATION</a:t>
            </a:r>
            <a:endParaRPr sz="2200"/>
          </a:p>
        </p:txBody>
      </p:sp>
      <p:pic>
        <p:nvPicPr>
          <p:cNvPr id="1073" name="Google Shape;1073;p38"/>
          <p:cNvPicPr preferRelativeResize="0"/>
          <p:nvPr/>
        </p:nvPicPr>
        <p:blipFill rotWithShape="1">
          <a:blip r:embed="rId3">
            <a:alphaModFix/>
          </a:blip>
          <a:srcRect b="0" l="0" r="0" t="2381"/>
          <a:stretch/>
        </p:blipFill>
        <p:spPr>
          <a:xfrm>
            <a:off x="191575" y="1096575"/>
            <a:ext cx="8441924" cy="3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9"/>
          <p:cNvSpPr txBox="1"/>
          <p:nvPr>
            <p:ph type="title"/>
          </p:nvPr>
        </p:nvSpPr>
        <p:spPr>
          <a:xfrm>
            <a:off x="717450" y="3803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INHERITANCE</a:t>
            </a:r>
            <a:endParaRPr sz="2200"/>
          </a:p>
        </p:txBody>
      </p:sp>
      <p:pic>
        <p:nvPicPr>
          <p:cNvPr id="1079" name="Google Shape;10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413" y="713625"/>
            <a:ext cx="6593175" cy="21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413" y="2858950"/>
            <a:ext cx="6593175" cy="134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